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17" r:id="rId4"/>
  </p:sldMasterIdLst>
  <p:notesMasterIdLst>
    <p:notesMasterId r:id="rId17"/>
  </p:notesMasterIdLst>
  <p:handoutMasterIdLst>
    <p:handoutMasterId r:id="rId18"/>
  </p:handoutMasterIdLst>
  <p:sldIdLst>
    <p:sldId id="256" r:id="rId5"/>
    <p:sldId id="269" r:id="rId6"/>
    <p:sldId id="268" r:id="rId7"/>
    <p:sldId id="270" r:id="rId8"/>
    <p:sldId id="273" r:id="rId9"/>
    <p:sldId id="275" r:id="rId10"/>
    <p:sldId id="274" r:id="rId11"/>
    <p:sldId id="279" r:id="rId12"/>
    <p:sldId id="276" r:id="rId13"/>
    <p:sldId id="277" r:id="rId14"/>
    <p:sldId id="278" r:id="rId15"/>
    <p:sldId id="28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73077" autoAdjust="0"/>
  </p:normalViewPr>
  <p:slideViewPr>
    <p:cSldViewPr snapToGrid="0" showGuides="1">
      <p:cViewPr varScale="1">
        <p:scale>
          <a:sx n="46" d="100"/>
          <a:sy n="46" d="100"/>
        </p:scale>
        <p:origin x="1444" y="36"/>
      </p:cViewPr>
      <p:guideLst>
        <p:guide pos="3840"/>
        <p:guide orient="horz" pos="2160"/>
      </p:guideLst>
    </p:cSldViewPr>
  </p:slideViewPr>
  <p:notesTextViewPr>
    <p:cViewPr>
      <p:scale>
        <a:sx n="1" d="1"/>
        <a:sy n="1" d="1"/>
      </p:scale>
      <p:origin x="0" y="-40"/>
    </p:cViewPr>
  </p:notesTextViewPr>
  <p:notesViewPr>
    <p:cSldViewPr snapToGrid="0" showGuides="1">
      <p:cViewPr varScale="1">
        <p:scale>
          <a:sx n="99" d="100"/>
          <a:sy n="99" d="100"/>
        </p:scale>
        <p:origin x="4416"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39FB0DB-6E14-4D38-930B-E188F6E13C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a:extLst>
              <a:ext uri="{FF2B5EF4-FFF2-40B4-BE49-F238E27FC236}">
                <a16:creationId xmlns:a16="http://schemas.microsoft.com/office/drawing/2014/main" id="{F6DB5971-2675-487B-9E88-02DB3F19D0B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E88B8F3-31C2-4698-B74C-D5D76CFD8ACD}" type="datetimeFigureOut">
              <a:rPr lang="ru-RU" smtClean="0"/>
              <a:t>08.07.2023</a:t>
            </a:fld>
            <a:endParaRPr lang="ru-RU" dirty="0"/>
          </a:p>
        </p:txBody>
      </p:sp>
      <p:sp>
        <p:nvSpPr>
          <p:cNvPr id="4" name="Footer Placeholder 3">
            <a:extLst>
              <a:ext uri="{FF2B5EF4-FFF2-40B4-BE49-F238E27FC236}">
                <a16:creationId xmlns:a16="http://schemas.microsoft.com/office/drawing/2014/main" id="{D98F2125-3128-41A1-8437-EB29536F4D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Slide Number Placeholder 4">
            <a:extLst>
              <a:ext uri="{FF2B5EF4-FFF2-40B4-BE49-F238E27FC236}">
                <a16:creationId xmlns:a16="http://schemas.microsoft.com/office/drawing/2014/main" id="{4663736B-7E4B-4A53-8310-E0970E67F8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A4B18F8-B739-4178-8D2D-879F4A27DC29}" type="slidenum">
              <a:rPr lang="ru-RU" smtClean="0"/>
              <a:t>‹#›</a:t>
            </a:fld>
            <a:endParaRPr lang="ru-RU" dirty="0"/>
          </a:p>
        </p:txBody>
      </p:sp>
    </p:spTree>
    <p:extLst>
      <p:ext uri="{BB962C8B-B14F-4D97-AF65-F5344CB8AC3E}">
        <p14:creationId xmlns:p14="http://schemas.microsoft.com/office/powerpoint/2010/main" val="2492907008"/>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svg>
</file>

<file path=ppt/media/image6.png>
</file>

<file path=ppt/media/image7.svg>
</file>

<file path=ppt/media/image8.png>
</file>

<file path=ppt/media/image9.svg>
</file>

<file path=ppt/media/media1.mp4>
</file>

<file path=ppt/media/media10.mp4>
</file>

<file path=ppt/media/media11.mp4>
</file>

<file path=ppt/media/media12.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08.07.2023</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Good morning,</a:t>
            </a: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Today, I will provide an overview of the initial steps of our project, which utilizes data science to study home loans. This presentation will cover the "Data Science Lifecycle," outlining the process that any data science solution follows. </a:t>
            </a:r>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1</a:t>
            </a:fld>
            <a:endParaRPr lang="ru-RU" dirty="0"/>
          </a:p>
        </p:txBody>
      </p:sp>
    </p:spTree>
    <p:extLst>
      <p:ext uri="{BB962C8B-B14F-4D97-AF65-F5344CB8AC3E}">
        <p14:creationId xmlns:p14="http://schemas.microsoft.com/office/powerpoint/2010/main" val="32760157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are confident that with a few more iterations following the CRISP-DM framework, we can achieve satisfactory results that meet the business objectives. We also anticipate integrating our solution with mobile phone and web applications, making the application process quick and user-friendly for prospective clients.</a:t>
            </a: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11</a:t>
            </a:fld>
            <a:endParaRPr lang="ru-RU" dirty="0"/>
          </a:p>
        </p:txBody>
      </p:sp>
    </p:spTree>
    <p:extLst>
      <p:ext uri="{BB962C8B-B14F-4D97-AF65-F5344CB8AC3E}">
        <p14:creationId xmlns:p14="http://schemas.microsoft.com/office/powerpoint/2010/main" val="128116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We will discuss the project overview, process overview, data description, analysis, modeling and model evaluation process, and conclude with our recommendations based on our findings.</a:t>
            </a:r>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2</a:t>
            </a:fld>
            <a:endParaRPr lang="ru-RU" dirty="0"/>
          </a:p>
        </p:txBody>
      </p:sp>
    </p:spTree>
    <p:extLst>
      <p:ext uri="{BB962C8B-B14F-4D97-AF65-F5344CB8AC3E}">
        <p14:creationId xmlns:p14="http://schemas.microsoft.com/office/powerpoint/2010/main" val="647408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We employed the CRISP-DM methodology, which stands for Cross Industry Standard Procedure for Data Mining, to tackle this challenge. This process entails understanding the company and the data, preparing the data for modeling, modeling according to the business objectives, and evaluating the model's performance to ensure it aligns with those objectives. If necessary, we revisit our understanding of the problem and data to improve data preparation for better modeling outcomes.</a:t>
            </a:r>
          </a:p>
          <a:p>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3</a:t>
            </a:fld>
            <a:endParaRPr lang="ru-RU" dirty="0"/>
          </a:p>
        </p:txBody>
      </p:sp>
    </p:spTree>
    <p:extLst>
      <p:ext uri="{BB962C8B-B14F-4D97-AF65-F5344CB8AC3E}">
        <p14:creationId xmlns:p14="http://schemas.microsoft.com/office/powerpoint/2010/main" val="2023384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After gaining a deeper understanding of the industry, we have identified the main issue the company seeks to address: the lengthy and manual home loan application process, which can take applicants up to three days to receive a response on their application. The company believes that by automating this process and leveraging tools like artificial intelligence and machine learning, it can be completed within seconds.</a:t>
            </a:r>
          </a:p>
          <a:p>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4</a:t>
            </a:fld>
            <a:endParaRPr lang="ru-RU" dirty="0"/>
          </a:p>
        </p:txBody>
      </p:sp>
    </p:spTree>
    <p:extLst>
      <p:ext uri="{BB962C8B-B14F-4D97-AF65-F5344CB8AC3E}">
        <p14:creationId xmlns:p14="http://schemas.microsoft.com/office/powerpoint/2010/main" val="2293875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Our recommendation is to develop a system where potential borrowers can submit their home loan applications online using either a phone or a computer. Applicants will complete the application by providing their information as they would on any other application. Subsequently, our machine learning model will predict the application status within seconds.</a:t>
            </a:r>
          </a:p>
          <a:p>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5</a:t>
            </a:fld>
            <a:endParaRPr lang="ru-RU" dirty="0"/>
          </a:p>
        </p:txBody>
      </p:sp>
    </p:spTree>
    <p:extLst>
      <p:ext uri="{BB962C8B-B14F-4D97-AF65-F5344CB8AC3E}">
        <p14:creationId xmlns:p14="http://schemas.microsoft.com/office/powerpoint/2010/main" val="12093372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To train this model, we utilized historical data comprising 614 records of past home loan applications. Among these, 422 were accepted, while 192 were denied. The dataset consists of 13 features: 8 categorical and 5 numerical.</a:t>
            </a:r>
          </a:p>
          <a:p>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6</a:t>
            </a:fld>
            <a:endParaRPr lang="ru-RU" dirty="0"/>
          </a:p>
        </p:txBody>
      </p:sp>
    </p:spTree>
    <p:extLst>
      <p:ext uri="{BB962C8B-B14F-4D97-AF65-F5344CB8AC3E}">
        <p14:creationId xmlns:p14="http://schemas.microsoft.com/office/powerpoint/2010/main" val="1064548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Some key insights derived from our data analysis include the observation that males tend to submit more applications and have a higher acceptance rate compared to females. Additionally, we discovered an interesting relationship between loan amounts and individual earnings.</a:t>
            </a: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7</a:t>
            </a:fld>
            <a:endParaRPr lang="ru-RU" dirty="0"/>
          </a:p>
        </p:txBody>
      </p:sp>
    </p:spTree>
    <p:extLst>
      <p:ext uri="{BB962C8B-B14F-4D97-AF65-F5344CB8AC3E}">
        <p14:creationId xmlns:p14="http://schemas.microsoft.com/office/powerpoint/2010/main" val="2472267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Having understood the business goal and performed thorough analysis, we proceeded to the modeling phase. Given that this is a binary classification problem with two classes (loan acceptance or declination), we needed to appropriately prepare the data to maximize the performance of our chosen model. Data preparation involves handling missing data, scaling features to a fixed range to facilitate learning for certain models, and converting categorical attributes into numerical values (e.g., "Female" = 0 and "Male" = 1), as most models only work with numerical inputs. It is worth noting that Automated Machine Learning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AutoML</a:t>
            </a:r>
            <a:r>
              <a:rPr lang="en-US" sz="1200" dirty="0">
                <a:effectLst/>
                <a:latin typeface="Calibri" panose="020F0502020204030204" pitchFamily="34" charset="0"/>
                <a:ea typeface="Calibri" panose="020F0502020204030204" pitchFamily="34" charset="0"/>
                <a:cs typeface="Times New Roman" panose="02020603050405020304" pitchFamily="18" charset="0"/>
              </a:rPr>
              <a:t>) typically requires minimal data preparation. In our solution, we combined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AutoML</a:t>
            </a:r>
            <a:r>
              <a:rPr lang="en-US" sz="1200" dirty="0">
                <a:effectLst/>
                <a:latin typeface="Calibri" panose="020F0502020204030204" pitchFamily="34" charset="0"/>
                <a:ea typeface="Calibri" panose="020F0502020204030204" pitchFamily="34" charset="0"/>
                <a:cs typeface="Times New Roman" panose="02020603050405020304" pitchFamily="18" charset="0"/>
              </a:rPr>
              <a:t> with traditional machine learning to achieve the best results.</a:t>
            </a:r>
          </a:p>
          <a:p>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9</a:t>
            </a:fld>
            <a:endParaRPr lang="ru-RU" dirty="0"/>
          </a:p>
        </p:txBody>
      </p:sp>
    </p:spTree>
    <p:extLst>
      <p:ext uri="{BB962C8B-B14F-4D97-AF65-F5344CB8AC3E}">
        <p14:creationId xmlns:p14="http://schemas.microsoft.com/office/powerpoint/2010/main" val="600680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After training both the chosen model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AutoML</a:t>
            </a:r>
            <a:r>
              <a:rPr lang="en-US" sz="1800" dirty="0">
                <a:effectLst/>
                <a:latin typeface="Calibri" panose="020F0502020204030204" pitchFamily="34" charset="0"/>
                <a:ea typeface="Calibri" panose="020F0502020204030204" pitchFamily="34" charset="0"/>
                <a:cs typeface="Times New Roman" panose="02020603050405020304" pitchFamily="18" charset="0"/>
              </a:rPr>
              <a:t>, we achieved accuracy levels of 77% for the chosen model and 78% for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AutoML</a:t>
            </a:r>
            <a:r>
              <a:rPr lang="en-US" sz="1800" dirty="0">
                <a:effectLst/>
                <a:latin typeface="Calibri" panose="020F0502020204030204" pitchFamily="34" charset="0"/>
                <a:ea typeface="Calibri" panose="020F0502020204030204" pitchFamily="34" charset="0"/>
                <a:cs typeface="Times New Roman" panose="02020603050405020304" pitchFamily="18" charset="0"/>
              </a:rPr>
              <a:t>. Accuracy is calculated as the total number of correctly predicted events divided by the total number of forecasts.</a:t>
            </a: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Based on our work, we believe that the bespoke model outperforms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AutoML</a:t>
            </a:r>
            <a:r>
              <a:rPr lang="en-US" sz="1800" dirty="0">
                <a:effectLst/>
                <a:latin typeface="Calibri" panose="020F0502020204030204" pitchFamily="34" charset="0"/>
                <a:ea typeface="Calibri" panose="020F0502020204030204" pitchFamily="34" charset="0"/>
                <a:cs typeface="Times New Roman" panose="02020603050405020304" pitchFamily="18" charset="0"/>
              </a:rPr>
              <a:t>, despite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AutoML</a:t>
            </a:r>
            <a:r>
              <a:rPr lang="en-US" sz="1800" dirty="0">
                <a:effectLst/>
                <a:latin typeface="Calibri" panose="020F0502020204030204" pitchFamily="34" charset="0"/>
                <a:ea typeface="Calibri" panose="020F0502020204030204" pitchFamily="34" charset="0"/>
                <a:cs typeface="Times New Roman" panose="02020603050405020304" pitchFamily="18" charset="0"/>
              </a:rPr>
              <a:t> scoring 2% lower in our tests. This is because we have a better understanding of the bespoke model's construction and believe that with further iterations, we can improve its performance. Additionally, the bespoke model requires fewer resources and trains more quickly.</a:t>
            </a:r>
          </a:p>
          <a:p>
            <a:endParaRPr lang="en-US" dirty="0"/>
          </a:p>
        </p:txBody>
      </p:sp>
      <p:sp>
        <p:nvSpPr>
          <p:cNvPr id="4" name="Slide Number Placeholder 3"/>
          <p:cNvSpPr>
            <a:spLocks noGrp="1"/>
          </p:cNvSpPr>
          <p:nvPr>
            <p:ph type="sldNum" sz="quarter" idx="5"/>
          </p:nvPr>
        </p:nvSpPr>
        <p:spPr/>
        <p:txBody>
          <a:bodyPr/>
          <a:lstStyle/>
          <a:p>
            <a:fld id="{53D78A92-0141-4330-8F3E-FAADFAC23844}" type="slidenum">
              <a:rPr lang="ru-RU" smtClean="0"/>
              <a:t>10</a:t>
            </a:fld>
            <a:endParaRPr lang="ru-RU" dirty="0"/>
          </a:p>
        </p:txBody>
      </p:sp>
    </p:spTree>
    <p:extLst>
      <p:ext uri="{BB962C8B-B14F-4D97-AF65-F5344CB8AC3E}">
        <p14:creationId xmlns:p14="http://schemas.microsoft.com/office/powerpoint/2010/main" val="1374144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24425CD-0A81-4F34-97D3-97E7F2F9FFF1}" type="datetimeFigureOut">
              <a:rPr lang="en-US" smtClean="0"/>
              <a:t>7/8/2023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090D6E-BE91-4B90-BBD7-C0C16F53FABC}" type="slidenum">
              <a:rPr lang="en-US" smtClean="0"/>
              <a:t>‹#›</a:t>
            </a:fld>
            <a:endParaRPr lang="en-US"/>
          </a:p>
        </p:txBody>
      </p:sp>
      <p:sp>
        <p:nvSpPr>
          <p:cNvPr id="8" name="Freeform: Shape 13">
            <a:extLst>
              <a:ext uri="{FF2B5EF4-FFF2-40B4-BE49-F238E27FC236}">
                <a16:creationId xmlns:a16="http://schemas.microsoft.com/office/drawing/2014/main" id="{AFFF3F4C-05F1-E567-01F5-115371288A99}"/>
              </a:ext>
            </a:extLst>
          </p:cNvPr>
          <p:cNvSpPr/>
          <p:nvPr userDrawn="1"/>
        </p:nvSpPr>
        <p:spPr>
          <a:xfrm>
            <a:off x="3033191" y="0"/>
            <a:ext cx="9155634" cy="6858000"/>
          </a:xfrm>
          <a:custGeom>
            <a:avLst/>
            <a:gdLst>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2101419 w 9155634"/>
              <a:gd name="connsiteY4" fmla="*/ 3511550 h 6858000"/>
              <a:gd name="connsiteX5" fmla="*/ 3591129 w 9155634"/>
              <a:gd name="connsiteY5" fmla="*/ 3511550 h 6858000"/>
              <a:gd name="connsiteX6" fmla="*/ 2150949 w 9155634"/>
              <a:gd name="connsiteY6" fmla="*/ 6858000 h 6858000"/>
              <a:gd name="connsiteX7" fmla="*/ 661239 w 9155634"/>
              <a:gd name="connsiteY7" fmla="*/ 6858000 h 6858000"/>
              <a:gd name="connsiteX8" fmla="*/ 8147889 w 9155634"/>
              <a:gd name="connsiteY8" fmla="*/ 0 h 6858000"/>
              <a:gd name="connsiteX9" fmla="*/ 9155634 w 9155634"/>
              <a:gd name="connsiteY9" fmla="*/ 0 h 6858000"/>
              <a:gd name="connsiteX10" fmla="*/ 9155634 w 9155634"/>
              <a:gd name="connsiteY10" fmla="*/ 3346450 h 6858000"/>
              <a:gd name="connsiteX11" fmla="*/ 6707709 w 9155634"/>
              <a:gd name="connsiteY11" fmla="*/ 3346450 h 6858000"/>
              <a:gd name="connsiteX12" fmla="*/ 5350079 w 9155634"/>
              <a:gd name="connsiteY12" fmla="*/ 0 h 6858000"/>
              <a:gd name="connsiteX13" fmla="*/ 7912939 w 9155634"/>
              <a:gd name="connsiteY13" fmla="*/ 0 h 6858000"/>
              <a:gd name="connsiteX14" fmla="*/ 4961459 w 9155634"/>
              <a:gd name="connsiteY14" fmla="*/ 6858000 h 6858000"/>
              <a:gd name="connsiteX15" fmla="*/ 2399869 w 9155634"/>
              <a:gd name="connsiteY15" fmla="*/ 6858000 h 6858000"/>
              <a:gd name="connsiteX16" fmla="*/ 3612719 w 9155634"/>
              <a:gd name="connsiteY16" fmla="*/ 0 h 6858000"/>
              <a:gd name="connsiteX17" fmla="*/ 5102429 w 9155634"/>
              <a:gd name="connsiteY17" fmla="*/ 0 h 6858000"/>
              <a:gd name="connsiteX18" fmla="*/ 3662249 w 9155634"/>
              <a:gd name="connsiteY18" fmla="*/ 3346450 h 6858000"/>
              <a:gd name="connsiteX19" fmla="*/ 2172539 w 9155634"/>
              <a:gd name="connsiteY19" fmla="*/ 3346450 h 6858000"/>
              <a:gd name="connsiteX20" fmla="*/ 2947249 w 9155634"/>
              <a:gd name="connsiteY20" fmla="*/ 0 h 6858000"/>
              <a:gd name="connsiteX21" fmla="*/ 3381579 w 9155634"/>
              <a:gd name="connsiteY21" fmla="*/ 0 h 6858000"/>
              <a:gd name="connsiteX22" fmla="*/ 430099 w 9155634"/>
              <a:gd name="connsiteY22" fmla="*/ 6858000 h 6858000"/>
              <a:gd name="connsiteX23" fmla="*/ 0 w 9155634"/>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634" h="6858000">
                <a:moveTo>
                  <a:pt x="6636589" y="3511550"/>
                </a:moveTo>
                <a:lnTo>
                  <a:pt x="9155634" y="3511550"/>
                </a:lnTo>
                <a:lnTo>
                  <a:pt x="9155634" y="6858000"/>
                </a:lnTo>
                <a:lnTo>
                  <a:pt x="5196409" y="6858000"/>
                </a:lnTo>
                <a:close/>
                <a:moveTo>
                  <a:pt x="2101419" y="3511550"/>
                </a:moveTo>
                <a:lnTo>
                  <a:pt x="3591129" y="3511550"/>
                </a:lnTo>
                <a:lnTo>
                  <a:pt x="2150949" y="6858000"/>
                </a:lnTo>
                <a:lnTo>
                  <a:pt x="661239" y="6858000"/>
                </a:lnTo>
                <a:close/>
                <a:moveTo>
                  <a:pt x="8147889" y="0"/>
                </a:moveTo>
                <a:lnTo>
                  <a:pt x="9155634" y="0"/>
                </a:lnTo>
                <a:lnTo>
                  <a:pt x="9155634" y="3346450"/>
                </a:lnTo>
                <a:lnTo>
                  <a:pt x="6707709" y="3346450"/>
                </a:lnTo>
                <a:close/>
                <a:moveTo>
                  <a:pt x="5350079" y="0"/>
                </a:moveTo>
                <a:lnTo>
                  <a:pt x="7912939" y="0"/>
                </a:lnTo>
                <a:lnTo>
                  <a:pt x="4961459" y="6858000"/>
                </a:lnTo>
                <a:lnTo>
                  <a:pt x="2399869" y="6858000"/>
                </a:lnTo>
                <a:close/>
                <a:moveTo>
                  <a:pt x="3612719" y="0"/>
                </a:moveTo>
                <a:lnTo>
                  <a:pt x="5102429" y="0"/>
                </a:lnTo>
                <a:lnTo>
                  <a:pt x="3662249" y="3346450"/>
                </a:lnTo>
                <a:lnTo>
                  <a:pt x="2172539" y="3346450"/>
                </a:lnTo>
                <a:close/>
                <a:moveTo>
                  <a:pt x="2947249" y="0"/>
                </a:moveTo>
                <a:lnTo>
                  <a:pt x="3381579" y="0"/>
                </a:lnTo>
                <a:lnTo>
                  <a:pt x="430099" y="6858000"/>
                </a:lnTo>
                <a:lnTo>
                  <a:pt x="0" y="6858000"/>
                </a:lnTo>
                <a:close/>
              </a:path>
            </a:pathLst>
          </a:custGeom>
          <a:solidFill>
            <a:schemeClr val="bg2">
              <a:alpha val="15000"/>
            </a:schemeClr>
          </a:solidFill>
          <a:ln w="12700" cap="flat">
            <a:noFill/>
            <a:prstDash val="solid"/>
            <a:miter/>
          </a:ln>
        </p:spPr>
        <p:txBody>
          <a:bodyPr rtlCol="0" anchor="ctr"/>
          <a:lstStyle/>
          <a:p>
            <a:pPr algn="l"/>
            <a:endParaRPr lang="en-US" dirty="0"/>
          </a:p>
        </p:txBody>
      </p:sp>
    </p:spTree>
    <p:extLst>
      <p:ext uri="{BB962C8B-B14F-4D97-AF65-F5344CB8AC3E}">
        <p14:creationId xmlns:p14="http://schemas.microsoft.com/office/powerpoint/2010/main" val="3322624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ru-RU"/>
              <a:t>MM.DD.20XX</a:t>
            </a:r>
            <a:endParaRPr lang="ru-RU" dirty="0"/>
          </a:p>
        </p:txBody>
      </p:sp>
      <p:sp>
        <p:nvSpPr>
          <p:cNvPr id="5" name="Footer Placeholder 4"/>
          <p:cNvSpPr>
            <a:spLocks noGrp="1"/>
          </p:cNvSpPr>
          <p:nvPr>
            <p:ph type="ftr" sz="quarter" idx="11"/>
          </p:nvPr>
        </p:nvSpPr>
        <p:spPr/>
        <p:txBody>
          <a:bodyPr/>
          <a:lstStyle/>
          <a:p>
            <a:r>
              <a:rPr lang="en-US"/>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99268883"/>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ru-RU"/>
              <a:t>MM.DD.20XX</a:t>
            </a:r>
            <a:endParaRPr lang="ru-RU" dirty="0"/>
          </a:p>
        </p:txBody>
      </p:sp>
      <p:sp>
        <p:nvSpPr>
          <p:cNvPr id="5" name="Footer Placeholder 4"/>
          <p:cNvSpPr>
            <a:spLocks noGrp="1"/>
          </p:cNvSpPr>
          <p:nvPr>
            <p:ph type="ftr" sz="quarter" idx="11"/>
          </p:nvPr>
        </p:nvSpPr>
        <p:spPr/>
        <p:txBody>
          <a:bodyPr/>
          <a:lstStyle/>
          <a:p>
            <a:r>
              <a:rPr lang="en-US"/>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504624374"/>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ru-RU"/>
              <a:t>MM.DD.20XX</a:t>
            </a:r>
            <a:endParaRPr lang="ru-RU" dirty="0"/>
          </a:p>
        </p:txBody>
      </p:sp>
      <p:sp>
        <p:nvSpPr>
          <p:cNvPr id="5" name="Footer Placeholder 4"/>
          <p:cNvSpPr>
            <a:spLocks noGrp="1"/>
          </p:cNvSpPr>
          <p:nvPr>
            <p:ph type="ftr" sz="quarter" idx="11"/>
          </p:nvPr>
        </p:nvSpPr>
        <p:spPr/>
        <p:txBody>
          <a:bodyPr/>
          <a:lstStyle/>
          <a:p>
            <a:r>
              <a:rPr lang="en-US"/>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1475195592"/>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ru-RU"/>
              <a:t>MM.DD.20XX</a:t>
            </a:r>
            <a:endParaRPr lang="ru-RU" dirty="0"/>
          </a:p>
        </p:txBody>
      </p:sp>
      <p:sp>
        <p:nvSpPr>
          <p:cNvPr id="5" name="Footer Placeholder 4"/>
          <p:cNvSpPr>
            <a:spLocks noGrp="1"/>
          </p:cNvSpPr>
          <p:nvPr>
            <p:ph type="ftr" sz="quarter" idx="11"/>
          </p:nvPr>
        </p:nvSpPr>
        <p:spPr/>
        <p:txBody>
          <a:bodyPr/>
          <a:lstStyle/>
          <a:p>
            <a:r>
              <a:rPr lang="en-US"/>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01592631"/>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ru-RU"/>
              <a:t>MM.DD.20XX</a:t>
            </a:r>
            <a:endParaRPr lang="ru-RU" dirty="0"/>
          </a:p>
        </p:txBody>
      </p:sp>
      <p:sp>
        <p:nvSpPr>
          <p:cNvPr id="5" name="Footer Placeholder 4"/>
          <p:cNvSpPr>
            <a:spLocks noGrp="1"/>
          </p:cNvSpPr>
          <p:nvPr>
            <p:ph type="ftr" sz="quarter" idx="11"/>
          </p:nvPr>
        </p:nvSpPr>
        <p:spPr/>
        <p:txBody>
          <a:bodyPr/>
          <a:lstStyle/>
          <a:p>
            <a:r>
              <a:rPr lang="en-US"/>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2988084173"/>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ru-RU"/>
              <a:t>MM.DD.20XX</a:t>
            </a:r>
            <a:endParaRPr lang="ru-RU" dirty="0"/>
          </a:p>
        </p:txBody>
      </p:sp>
      <p:sp>
        <p:nvSpPr>
          <p:cNvPr id="5" name="Footer Placeholder 4"/>
          <p:cNvSpPr>
            <a:spLocks noGrp="1"/>
          </p:cNvSpPr>
          <p:nvPr>
            <p:ph type="ftr" sz="quarter" idx="11"/>
          </p:nvPr>
        </p:nvSpPr>
        <p:spPr/>
        <p:txBody>
          <a:bodyPr/>
          <a:lstStyle/>
          <a:p>
            <a:r>
              <a:rPr lang="en-US"/>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2708244419"/>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ru-RU"/>
              <a:t>MM.DD.20XX</a:t>
            </a:r>
            <a:endParaRPr lang="ru-RU" dirty="0"/>
          </a:p>
        </p:txBody>
      </p:sp>
      <p:sp>
        <p:nvSpPr>
          <p:cNvPr id="5" name="Footer Placeholder 4"/>
          <p:cNvSpPr>
            <a:spLocks noGrp="1"/>
          </p:cNvSpPr>
          <p:nvPr>
            <p:ph type="ftr" sz="quarter" idx="11"/>
          </p:nvPr>
        </p:nvSpPr>
        <p:spPr/>
        <p:txBody>
          <a:bodyPr/>
          <a:lstStyle/>
          <a:p>
            <a:r>
              <a:rPr lang="en-US"/>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1802474061"/>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5230445E-A660-448A-B4DC-782AD0E5DA6F}"/>
              </a:ext>
            </a:extLst>
          </p:cNvPr>
          <p:cNvSpPr>
            <a:spLocks noGrp="1"/>
          </p:cNvSpPr>
          <p:nvPr>
            <p:ph type="pic" sz="quarter" idx="22"/>
          </p:nvPr>
        </p:nvSpPr>
        <p:spPr>
          <a:xfrm>
            <a:off x="3033191" y="0"/>
            <a:ext cx="9155634" cy="6858000"/>
          </a:xfrm>
          <a:custGeom>
            <a:avLst/>
            <a:gdLst>
              <a:gd name="connsiteX0" fmla="*/ 6450330 w 8969375"/>
              <a:gd name="connsiteY0" fmla="*/ 3511550 h 6858000"/>
              <a:gd name="connsiteX1" fmla="*/ 8969375 w 8969375"/>
              <a:gd name="connsiteY1" fmla="*/ 3511550 h 6858000"/>
              <a:gd name="connsiteX2" fmla="*/ 8969375 w 8969375"/>
              <a:gd name="connsiteY2" fmla="*/ 6858000 h 6858000"/>
              <a:gd name="connsiteX3" fmla="*/ 5010150 w 8969375"/>
              <a:gd name="connsiteY3" fmla="*/ 6858000 h 6858000"/>
              <a:gd name="connsiteX4" fmla="*/ 1915160 w 8969375"/>
              <a:gd name="connsiteY4" fmla="*/ 3511550 h 6858000"/>
              <a:gd name="connsiteX5" fmla="*/ 3404870 w 8969375"/>
              <a:gd name="connsiteY5" fmla="*/ 3511550 h 6858000"/>
              <a:gd name="connsiteX6" fmla="*/ 1964690 w 8969375"/>
              <a:gd name="connsiteY6" fmla="*/ 6858000 h 6858000"/>
              <a:gd name="connsiteX7" fmla="*/ 474980 w 8969375"/>
              <a:gd name="connsiteY7" fmla="*/ 6858000 h 6858000"/>
              <a:gd name="connsiteX8" fmla="*/ 7961630 w 8969375"/>
              <a:gd name="connsiteY8" fmla="*/ 0 h 6858000"/>
              <a:gd name="connsiteX9" fmla="*/ 8969375 w 8969375"/>
              <a:gd name="connsiteY9" fmla="*/ 0 h 6858000"/>
              <a:gd name="connsiteX10" fmla="*/ 8969375 w 8969375"/>
              <a:gd name="connsiteY10" fmla="*/ 3346450 h 6858000"/>
              <a:gd name="connsiteX11" fmla="*/ 6521450 w 8969375"/>
              <a:gd name="connsiteY11" fmla="*/ 3346450 h 6858000"/>
              <a:gd name="connsiteX12" fmla="*/ 5163820 w 8969375"/>
              <a:gd name="connsiteY12" fmla="*/ 0 h 6858000"/>
              <a:gd name="connsiteX13" fmla="*/ 7726680 w 8969375"/>
              <a:gd name="connsiteY13" fmla="*/ 0 h 6858000"/>
              <a:gd name="connsiteX14" fmla="*/ 4775200 w 8969375"/>
              <a:gd name="connsiteY14" fmla="*/ 6858000 h 6858000"/>
              <a:gd name="connsiteX15" fmla="*/ 2213610 w 8969375"/>
              <a:gd name="connsiteY15" fmla="*/ 6858000 h 6858000"/>
              <a:gd name="connsiteX16" fmla="*/ 3426460 w 8969375"/>
              <a:gd name="connsiteY16" fmla="*/ 0 h 6858000"/>
              <a:gd name="connsiteX17" fmla="*/ 4916170 w 8969375"/>
              <a:gd name="connsiteY17" fmla="*/ 0 h 6858000"/>
              <a:gd name="connsiteX18" fmla="*/ 3475990 w 8969375"/>
              <a:gd name="connsiteY18" fmla="*/ 3346450 h 6858000"/>
              <a:gd name="connsiteX19" fmla="*/ 1986280 w 8969375"/>
              <a:gd name="connsiteY19" fmla="*/ 3346450 h 6858000"/>
              <a:gd name="connsiteX20" fmla="*/ 0 w 8969375"/>
              <a:gd name="connsiteY20" fmla="*/ 0 h 6858000"/>
              <a:gd name="connsiteX21" fmla="*/ 3195320 w 8969375"/>
              <a:gd name="connsiteY21" fmla="*/ 0 h 6858000"/>
              <a:gd name="connsiteX22" fmla="*/ 243840 w 8969375"/>
              <a:gd name="connsiteY22" fmla="*/ 6858000 h 6858000"/>
              <a:gd name="connsiteX23" fmla="*/ 0 w 8969375"/>
              <a:gd name="connsiteY23" fmla="*/ 6858000 h 6858000"/>
              <a:gd name="connsiteX0" fmla="*/ 6604567 w 9123612"/>
              <a:gd name="connsiteY0" fmla="*/ 3511550 h 6858000"/>
              <a:gd name="connsiteX1" fmla="*/ 9123612 w 9123612"/>
              <a:gd name="connsiteY1" fmla="*/ 3511550 h 6858000"/>
              <a:gd name="connsiteX2" fmla="*/ 9123612 w 9123612"/>
              <a:gd name="connsiteY2" fmla="*/ 6858000 h 6858000"/>
              <a:gd name="connsiteX3" fmla="*/ 5164387 w 9123612"/>
              <a:gd name="connsiteY3" fmla="*/ 6858000 h 6858000"/>
              <a:gd name="connsiteX4" fmla="*/ 6604567 w 9123612"/>
              <a:gd name="connsiteY4" fmla="*/ 3511550 h 6858000"/>
              <a:gd name="connsiteX5" fmla="*/ 2069397 w 9123612"/>
              <a:gd name="connsiteY5" fmla="*/ 3511550 h 6858000"/>
              <a:gd name="connsiteX6" fmla="*/ 3559107 w 9123612"/>
              <a:gd name="connsiteY6" fmla="*/ 3511550 h 6858000"/>
              <a:gd name="connsiteX7" fmla="*/ 2118927 w 9123612"/>
              <a:gd name="connsiteY7" fmla="*/ 6858000 h 6858000"/>
              <a:gd name="connsiteX8" fmla="*/ 629217 w 9123612"/>
              <a:gd name="connsiteY8" fmla="*/ 6858000 h 6858000"/>
              <a:gd name="connsiteX9" fmla="*/ 2069397 w 9123612"/>
              <a:gd name="connsiteY9" fmla="*/ 3511550 h 6858000"/>
              <a:gd name="connsiteX10" fmla="*/ 8115867 w 9123612"/>
              <a:gd name="connsiteY10" fmla="*/ 0 h 6858000"/>
              <a:gd name="connsiteX11" fmla="*/ 9123612 w 9123612"/>
              <a:gd name="connsiteY11" fmla="*/ 0 h 6858000"/>
              <a:gd name="connsiteX12" fmla="*/ 9123612 w 9123612"/>
              <a:gd name="connsiteY12" fmla="*/ 3346450 h 6858000"/>
              <a:gd name="connsiteX13" fmla="*/ 6675687 w 9123612"/>
              <a:gd name="connsiteY13" fmla="*/ 3346450 h 6858000"/>
              <a:gd name="connsiteX14" fmla="*/ 8115867 w 9123612"/>
              <a:gd name="connsiteY14" fmla="*/ 0 h 6858000"/>
              <a:gd name="connsiteX15" fmla="*/ 5318057 w 9123612"/>
              <a:gd name="connsiteY15" fmla="*/ 0 h 6858000"/>
              <a:gd name="connsiteX16" fmla="*/ 7880917 w 9123612"/>
              <a:gd name="connsiteY16" fmla="*/ 0 h 6858000"/>
              <a:gd name="connsiteX17" fmla="*/ 4929437 w 9123612"/>
              <a:gd name="connsiteY17" fmla="*/ 6858000 h 6858000"/>
              <a:gd name="connsiteX18" fmla="*/ 2367847 w 9123612"/>
              <a:gd name="connsiteY18" fmla="*/ 6858000 h 6858000"/>
              <a:gd name="connsiteX19" fmla="*/ 5318057 w 9123612"/>
              <a:gd name="connsiteY19" fmla="*/ 0 h 6858000"/>
              <a:gd name="connsiteX20" fmla="*/ 3580697 w 9123612"/>
              <a:gd name="connsiteY20" fmla="*/ 0 h 6858000"/>
              <a:gd name="connsiteX21" fmla="*/ 5070407 w 9123612"/>
              <a:gd name="connsiteY21" fmla="*/ 0 h 6858000"/>
              <a:gd name="connsiteX22" fmla="*/ 3630227 w 9123612"/>
              <a:gd name="connsiteY22" fmla="*/ 3346450 h 6858000"/>
              <a:gd name="connsiteX23" fmla="*/ 2140517 w 9123612"/>
              <a:gd name="connsiteY23" fmla="*/ 3346450 h 6858000"/>
              <a:gd name="connsiteX24" fmla="*/ 3580697 w 9123612"/>
              <a:gd name="connsiteY24" fmla="*/ 0 h 6858000"/>
              <a:gd name="connsiteX25" fmla="*/ 154237 w 9123612"/>
              <a:gd name="connsiteY25" fmla="*/ 0 h 6858000"/>
              <a:gd name="connsiteX26" fmla="*/ 3349557 w 9123612"/>
              <a:gd name="connsiteY26" fmla="*/ 0 h 6858000"/>
              <a:gd name="connsiteX27" fmla="*/ 398077 w 9123612"/>
              <a:gd name="connsiteY27" fmla="*/ 6858000 h 6858000"/>
              <a:gd name="connsiteX28" fmla="*/ 0 w 9123612"/>
              <a:gd name="connsiteY28" fmla="*/ 6858000 h 6858000"/>
              <a:gd name="connsiteX29" fmla="*/ 154237 w 9123612"/>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18625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18625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054197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054197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155634" h="6858000">
                <a:moveTo>
                  <a:pt x="6636589" y="3511550"/>
                </a:moveTo>
                <a:lnTo>
                  <a:pt x="9155634" y="3511550"/>
                </a:lnTo>
                <a:lnTo>
                  <a:pt x="9155634" y="6858000"/>
                </a:lnTo>
                <a:lnTo>
                  <a:pt x="5196409" y="6858000"/>
                </a:lnTo>
                <a:lnTo>
                  <a:pt x="6636589" y="3511550"/>
                </a:lnTo>
                <a:close/>
                <a:moveTo>
                  <a:pt x="2101419" y="3511550"/>
                </a:moveTo>
                <a:lnTo>
                  <a:pt x="3591129" y="3511550"/>
                </a:lnTo>
                <a:lnTo>
                  <a:pt x="2150949" y="6858000"/>
                </a:lnTo>
                <a:lnTo>
                  <a:pt x="661239" y="6858000"/>
                </a:lnTo>
                <a:lnTo>
                  <a:pt x="2101419" y="3511550"/>
                </a:lnTo>
                <a:close/>
                <a:moveTo>
                  <a:pt x="8147889" y="0"/>
                </a:moveTo>
                <a:lnTo>
                  <a:pt x="9155634" y="0"/>
                </a:lnTo>
                <a:lnTo>
                  <a:pt x="9155634" y="3346450"/>
                </a:lnTo>
                <a:lnTo>
                  <a:pt x="6707709" y="3346450"/>
                </a:lnTo>
                <a:lnTo>
                  <a:pt x="8147889" y="0"/>
                </a:lnTo>
                <a:close/>
                <a:moveTo>
                  <a:pt x="5350079" y="0"/>
                </a:moveTo>
                <a:lnTo>
                  <a:pt x="7912939" y="0"/>
                </a:lnTo>
                <a:lnTo>
                  <a:pt x="4961459" y="6858000"/>
                </a:lnTo>
                <a:lnTo>
                  <a:pt x="2399869" y="6858000"/>
                </a:lnTo>
                <a:lnTo>
                  <a:pt x="5350079" y="0"/>
                </a:lnTo>
                <a:close/>
                <a:moveTo>
                  <a:pt x="3612719" y="0"/>
                </a:moveTo>
                <a:lnTo>
                  <a:pt x="5102429" y="0"/>
                </a:lnTo>
                <a:lnTo>
                  <a:pt x="3662249" y="3346450"/>
                </a:lnTo>
                <a:lnTo>
                  <a:pt x="2172539" y="3346450"/>
                </a:lnTo>
                <a:lnTo>
                  <a:pt x="3612719" y="0"/>
                </a:lnTo>
                <a:close/>
                <a:moveTo>
                  <a:pt x="2947249" y="0"/>
                </a:moveTo>
                <a:lnTo>
                  <a:pt x="3381579" y="0"/>
                </a:lnTo>
                <a:lnTo>
                  <a:pt x="430099" y="6858000"/>
                </a:lnTo>
                <a:lnTo>
                  <a:pt x="0" y="6858000"/>
                </a:lnTo>
                <a:lnTo>
                  <a:pt x="2947249" y="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22" name="Graphic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br>
              <a:rPr lang="ru-RU" dirty="0"/>
            </a:br>
            <a:r>
              <a:rPr lang="en-US" dirty="0"/>
              <a:t>TITLE</a:t>
            </a:r>
            <a:endParaRPr lang="ru-RU" dirty="0"/>
          </a:p>
        </p:txBody>
      </p:sp>
      <p:sp>
        <p:nvSpPr>
          <p:cNvPr id="27" name="Text Placeholder 14">
            <a:extLst>
              <a:ext uri="{FF2B5EF4-FFF2-40B4-BE49-F238E27FC236}">
                <a16:creationId xmlns:a16="http://schemas.microsoft.com/office/drawing/2014/main" id="{A4843534-A750-4D01-BC62-26CD9AEA6AE0}"/>
              </a:ext>
            </a:extLst>
          </p:cNvPr>
          <p:cNvSpPr>
            <a:spLocks noGrp="1"/>
          </p:cNvSpPr>
          <p:nvPr>
            <p:ph type="body" sz="quarter" idx="13" hasCustomPrompt="1"/>
          </p:nvPr>
        </p:nvSpPr>
        <p:spPr>
          <a:xfrm>
            <a:off x="770021" y="3773554"/>
            <a:ext cx="10090287" cy="1101897"/>
          </a:xfrm>
        </p:spPr>
        <p:txBody>
          <a:bodyPr>
            <a:noAutofit/>
          </a:bodyPr>
          <a:lstStyle>
            <a:lvl1pPr marL="0" indent="0" algn="l">
              <a:buNone/>
              <a:defRPr sz="3500" b="0" i="0">
                <a:solidFill>
                  <a:schemeClr val="tx2"/>
                </a:solidFill>
              </a:defRPr>
            </a:lvl1pPr>
          </a:lstStyle>
          <a:p>
            <a:pPr lvl="0"/>
            <a:r>
              <a:rPr lang="en-US" dirty="0"/>
              <a:t>Presentation</a:t>
            </a:r>
            <a:br>
              <a:rPr lang="en-US" dirty="0"/>
            </a:br>
            <a:r>
              <a:rPr lang="en-US" dirty="0"/>
              <a:t>Tagline</a:t>
            </a:r>
          </a:p>
        </p:txBody>
      </p:sp>
      <p:sp>
        <p:nvSpPr>
          <p:cNvPr id="29" name="Text Placeholder 26">
            <a:extLst>
              <a:ext uri="{FF2B5EF4-FFF2-40B4-BE49-F238E27FC236}">
                <a16:creationId xmlns:a16="http://schemas.microsoft.com/office/drawing/2014/main" id="{F8E7B25A-0A4A-430B-903E-76193E2954A1}"/>
              </a:ext>
            </a:extLst>
          </p:cNvPr>
          <p:cNvSpPr>
            <a:spLocks noGrp="1"/>
          </p:cNvSpPr>
          <p:nvPr>
            <p:ph type="body" sz="quarter" idx="21" hasCustomPrompt="1"/>
          </p:nvPr>
        </p:nvSpPr>
        <p:spPr>
          <a:xfrm>
            <a:off x="770021" y="5451784"/>
            <a:ext cx="4367531" cy="324417"/>
          </a:xfrm>
        </p:spPr>
        <p:txBody>
          <a:bodyPr>
            <a:noAutofit/>
          </a:bodyPr>
          <a:lstStyle>
            <a:lvl1pPr marL="0" indent="0" algn="l">
              <a:buNone/>
              <a:defRPr sz="2200" b="1"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20XX</a:t>
            </a:r>
          </a:p>
        </p:txBody>
      </p:sp>
      <p:sp>
        <p:nvSpPr>
          <p:cNvPr id="30" name="Text Placeholder 26">
            <a:extLst>
              <a:ext uri="{FF2B5EF4-FFF2-40B4-BE49-F238E27FC236}">
                <a16:creationId xmlns:a16="http://schemas.microsoft.com/office/drawing/2014/main" id="{B88F3A2A-BD60-4F82-8064-8B157AF4DDC2}"/>
              </a:ext>
            </a:extLst>
          </p:cNvPr>
          <p:cNvSpPr>
            <a:spLocks noGrp="1"/>
          </p:cNvSpPr>
          <p:nvPr>
            <p:ph type="body" sz="quarter" idx="20" hasCustomPrompt="1"/>
          </p:nvPr>
        </p:nvSpPr>
        <p:spPr>
          <a:xfrm>
            <a:off x="770021" y="5105536"/>
            <a:ext cx="4367531" cy="324417"/>
          </a:xfrm>
        </p:spPr>
        <p:txBody>
          <a:bodyPr>
            <a:noAutofit/>
          </a:bodyPr>
          <a:lstStyle>
            <a:lvl1pPr marL="0" indent="0" algn="l">
              <a:buNone/>
              <a:defRPr sz="22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p>
        </p:txBody>
      </p:sp>
    </p:spTree>
    <p:extLst>
      <p:ext uri="{BB962C8B-B14F-4D97-AF65-F5344CB8AC3E}">
        <p14:creationId xmlns:p14="http://schemas.microsoft.com/office/powerpoint/2010/main" val="32677876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Content with Image">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9D8367A5-C050-47FB-A1BD-54CD13DE3A0F}"/>
              </a:ext>
            </a:extLst>
          </p:cNvPr>
          <p:cNvSpPr>
            <a:spLocks noGrp="1"/>
          </p:cNvSpPr>
          <p:nvPr>
            <p:ph type="pic" sz="quarter" idx="16"/>
          </p:nvPr>
        </p:nvSpPr>
        <p:spPr>
          <a:xfrm>
            <a:off x="5519738" y="0"/>
            <a:ext cx="6103621" cy="6858000"/>
          </a:xfrm>
          <a:custGeom>
            <a:avLst/>
            <a:gdLst>
              <a:gd name="connsiteX0" fmla="*/ 3914141 w 6103621"/>
              <a:gd name="connsiteY0" fmla="*/ 914400 h 6858000"/>
              <a:gd name="connsiteX1" fmla="*/ 6103621 w 6103621"/>
              <a:gd name="connsiteY1" fmla="*/ 914400 h 6858000"/>
              <a:gd name="connsiteX2" fmla="*/ 4339591 w 6103621"/>
              <a:gd name="connsiteY2" fmla="*/ 6858000 h 6858000"/>
              <a:gd name="connsiteX3" fmla="*/ 2150112 w 6103621"/>
              <a:gd name="connsiteY3" fmla="*/ 6858000 h 6858000"/>
              <a:gd name="connsiteX4" fmla="*/ 1769111 w 6103621"/>
              <a:gd name="connsiteY4" fmla="*/ 0 h 6858000"/>
              <a:gd name="connsiteX5" fmla="*/ 3958591 w 6103621"/>
              <a:gd name="connsiteY5" fmla="*/ 0 h 6858000"/>
              <a:gd name="connsiteX6" fmla="*/ 2189480 w 6103621"/>
              <a:gd name="connsiteY6" fmla="*/ 5943601 h 6858000"/>
              <a:gd name="connsiteX7" fmla="*/ 0 w 6103621"/>
              <a:gd name="connsiteY7" fmla="*/ 594360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3621" h="6858000">
                <a:moveTo>
                  <a:pt x="3914141" y="914400"/>
                </a:moveTo>
                <a:lnTo>
                  <a:pt x="6103621" y="914400"/>
                </a:lnTo>
                <a:lnTo>
                  <a:pt x="4339591" y="6858000"/>
                </a:lnTo>
                <a:lnTo>
                  <a:pt x="2150112" y="6858000"/>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4" name="Text Placeholder 14">
            <a:extLst>
              <a:ext uri="{FF2B5EF4-FFF2-40B4-BE49-F238E27FC236}">
                <a16:creationId xmlns:a16="http://schemas.microsoft.com/office/drawing/2014/main" id="{302F0820-F94A-40EF-B3BE-26CD0CB55173}"/>
              </a:ext>
            </a:extLst>
          </p:cNvPr>
          <p:cNvSpPr>
            <a:spLocks noGrp="1"/>
          </p:cNvSpPr>
          <p:nvPr>
            <p:ph type="body" sz="quarter" idx="15"/>
          </p:nvPr>
        </p:nvSpPr>
        <p:spPr>
          <a:xfrm>
            <a:off x="774032" y="3074529"/>
            <a:ext cx="4421856" cy="2588637"/>
          </a:xfrm>
        </p:spPr>
        <p:txBody>
          <a:bodyPr lIns="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a:r>
              <a:rPr lang="en-US"/>
              <a:t>Edit Master text styles</a:t>
            </a:r>
          </a:p>
        </p:txBody>
      </p:sp>
      <p:sp>
        <p:nvSpPr>
          <p:cNvPr id="21" name="Title 1">
            <a:extLst>
              <a:ext uri="{FF2B5EF4-FFF2-40B4-BE49-F238E27FC236}">
                <a16:creationId xmlns:a16="http://schemas.microsoft.com/office/drawing/2014/main" id="{33528AEE-54AB-4366-9576-BBA1CE5F3A54}"/>
              </a:ext>
            </a:extLst>
          </p:cNvPr>
          <p:cNvSpPr>
            <a:spLocks noGrp="1"/>
          </p:cNvSpPr>
          <p:nvPr>
            <p:ph type="title" hasCustomPrompt="1"/>
          </p:nvPr>
        </p:nvSpPr>
        <p:spPr>
          <a:xfrm>
            <a:off x="774032" y="1032746"/>
            <a:ext cx="5056083" cy="782638"/>
          </a:xfrm>
        </p:spPr>
        <p:txBody>
          <a:bodyPr>
            <a:normAutofit/>
          </a:bodyPr>
          <a:lstStyle>
            <a:lvl1pPr algn="l">
              <a:defRPr sz="4000" b="1">
                <a:solidFill>
                  <a:schemeClr val="bg1"/>
                </a:solidFill>
              </a:defRPr>
            </a:lvl1pPr>
          </a:lstStyle>
          <a:p>
            <a:r>
              <a:rPr lang="en-US" dirty="0"/>
              <a:t>TEXT LAYOUT 1</a:t>
            </a:r>
            <a:endParaRPr lang="ru-RU" dirty="0"/>
          </a:p>
        </p:txBody>
      </p:sp>
      <p:sp>
        <p:nvSpPr>
          <p:cNvPr id="22" name="Text Placeholder 17">
            <a:extLst>
              <a:ext uri="{FF2B5EF4-FFF2-40B4-BE49-F238E27FC236}">
                <a16:creationId xmlns:a16="http://schemas.microsoft.com/office/drawing/2014/main" id="{A1867536-E941-4FED-8B68-2609143C2A78}"/>
              </a:ext>
            </a:extLst>
          </p:cNvPr>
          <p:cNvSpPr>
            <a:spLocks noGrp="1"/>
          </p:cNvSpPr>
          <p:nvPr>
            <p:ph type="body" sz="quarter" idx="13" hasCustomPrompt="1"/>
          </p:nvPr>
        </p:nvSpPr>
        <p:spPr>
          <a:xfrm>
            <a:off x="774032" y="2225392"/>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6" name="Graphic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6603209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8E43AF0D-28CB-4D3A-A944-CE3DCAAC5657}"/>
              </a:ext>
            </a:extLst>
          </p:cNvPr>
          <p:cNvSpPr/>
          <p:nvPr userDrawn="1"/>
        </p:nvSpPr>
        <p:spPr>
          <a:xfrm>
            <a:off x="3033191" y="0"/>
            <a:ext cx="9155634" cy="6858000"/>
          </a:xfrm>
          <a:custGeom>
            <a:avLst/>
            <a:gdLst>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2101419 w 9155634"/>
              <a:gd name="connsiteY4" fmla="*/ 3511550 h 6858000"/>
              <a:gd name="connsiteX5" fmla="*/ 3591129 w 9155634"/>
              <a:gd name="connsiteY5" fmla="*/ 3511550 h 6858000"/>
              <a:gd name="connsiteX6" fmla="*/ 2150949 w 9155634"/>
              <a:gd name="connsiteY6" fmla="*/ 6858000 h 6858000"/>
              <a:gd name="connsiteX7" fmla="*/ 661239 w 9155634"/>
              <a:gd name="connsiteY7" fmla="*/ 6858000 h 6858000"/>
              <a:gd name="connsiteX8" fmla="*/ 8147889 w 9155634"/>
              <a:gd name="connsiteY8" fmla="*/ 0 h 6858000"/>
              <a:gd name="connsiteX9" fmla="*/ 9155634 w 9155634"/>
              <a:gd name="connsiteY9" fmla="*/ 0 h 6858000"/>
              <a:gd name="connsiteX10" fmla="*/ 9155634 w 9155634"/>
              <a:gd name="connsiteY10" fmla="*/ 3346450 h 6858000"/>
              <a:gd name="connsiteX11" fmla="*/ 6707709 w 9155634"/>
              <a:gd name="connsiteY11" fmla="*/ 3346450 h 6858000"/>
              <a:gd name="connsiteX12" fmla="*/ 5350079 w 9155634"/>
              <a:gd name="connsiteY12" fmla="*/ 0 h 6858000"/>
              <a:gd name="connsiteX13" fmla="*/ 7912939 w 9155634"/>
              <a:gd name="connsiteY13" fmla="*/ 0 h 6858000"/>
              <a:gd name="connsiteX14" fmla="*/ 4961459 w 9155634"/>
              <a:gd name="connsiteY14" fmla="*/ 6858000 h 6858000"/>
              <a:gd name="connsiteX15" fmla="*/ 2399869 w 9155634"/>
              <a:gd name="connsiteY15" fmla="*/ 6858000 h 6858000"/>
              <a:gd name="connsiteX16" fmla="*/ 3612719 w 9155634"/>
              <a:gd name="connsiteY16" fmla="*/ 0 h 6858000"/>
              <a:gd name="connsiteX17" fmla="*/ 5102429 w 9155634"/>
              <a:gd name="connsiteY17" fmla="*/ 0 h 6858000"/>
              <a:gd name="connsiteX18" fmla="*/ 3662249 w 9155634"/>
              <a:gd name="connsiteY18" fmla="*/ 3346450 h 6858000"/>
              <a:gd name="connsiteX19" fmla="*/ 2172539 w 9155634"/>
              <a:gd name="connsiteY19" fmla="*/ 3346450 h 6858000"/>
              <a:gd name="connsiteX20" fmla="*/ 2947249 w 9155634"/>
              <a:gd name="connsiteY20" fmla="*/ 0 h 6858000"/>
              <a:gd name="connsiteX21" fmla="*/ 3381579 w 9155634"/>
              <a:gd name="connsiteY21" fmla="*/ 0 h 6858000"/>
              <a:gd name="connsiteX22" fmla="*/ 430099 w 9155634"/>
              <a:gd name="connsiteY22" fmla="*/ 6858000 h 6858000"/>
              <a:gd name="connsiteX23" fmla="*/ 0 w 9155634"/>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634" h="6858000">
                <a:moveTo>
                  <a:pt x="6636589" y="3511550"/>
                </a:moveTo>
                <a:lnTo>
                  <a:pt x="9155634" y="3511550"/>
                </a:lnTo>
                <a:lnTo>
                  <a:pt x="9155634" y="6858000"/>
                </a:lnTo>
                <a:lnTo>
                  <a:pt x="5196409" y="6858000"/>
                </a:lnTo>
                <a:close/>
                <a:moveTo>
                  <a:pt x="2101419" y="3511550"/>
                </a:moveTo>
                <a:lnTo>
                  <a:pt x="3591129" y="3511550"/>
                </a:lnTo>
                <a:lnTo>
                  <a:pt x="2150949" y="6858000"/>
                </a:lnTo>
                <a:lnTo>
                  <a:pt x="661239" y="6858000"/>
                </a:lnTo>
                <a:close/>
                <a:moveTo>
                  <a:pt x="8147889" y="0"/>
                </a:moveTo>
                <a:lnTo>
                  <a:pt x="9155634" y="0"/>
                </a:lnTo>
                <a:lnTo>
                  <a:pt x="9155634" y="3346450"/>
                </a:lnTo>
                <a:lnTo>
                  <a:pt x="6707709" y="3346450"/>
                </a:lnTo>
                <a:close/>
                <a:moveTo>
                  <a:pt x="5350079" y="0"/>
                </a:moveTo>
                <a:lnTo>
                  <a:pt x="7912939" y="0"/>
                </a:lnTo>
                <a:lnTo>
                  <a:pt x="4961459" y="6858000"/>
                </a:lnTo>
                <a:lnTo>
                  <a:pt x="2399869" y="6858000"/>
                </a:lnTo>
                <a:close/>
                <a:moveTo>
                  <a:pt x="3612719" y="0"/>
                </a:moveTo>
                <a:lnTo>
                  <a:pt x="5102429" y="0"/>
                </a:lnTo>
                <a:lnTo>
                  <a:pt x="3662249" y="3346450"/>
                </a:lnTo>
                <a:lnTo>
                  <a:pt x="2172539" y="3346450"/>
                </a:lnTo>
                <a:close/>
                <a:moveTo>
                  <a:pt x="2947249" y="0"/>
                </a:moveTo>
                <a:lnTo>
                  <a:pt x="3381579" y="0"/>
                </a:lnTo>
                <a:lnTo>
                  <a:pt x="430099" y="6858000"/>
                </a:lnTo>
                <a:lnTo>
                  <a:pt x="0" y="6858000"/>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2" name="Graphic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br>
              <a:rPr lang="ru-RU" dirty="0"/>
            </a:br>
            <a:r>
              <a:rPr lang="en-US" dirty="0"/>
              <a:t>TITLE</a:t>
            </a:r>
            <a:endParaRPr lang="ru-RU" dirty="0"/>
          </a:p>
        </p:txBody>
      </p:sp>
      <p:sp>
        <p:nvSpPr>
          <p:cNvPr id="15" name="Subtitle 2">
            <a:extLst>
              <a:ext uri="{FF2B5EF4-FFF2-40B4-BE49-F238E27FC236}">
                <a16:creationId xmlns:a16="http://schemas.microsoft.com/office/drawing/2014/main" id="{8046DF3F-8EBA-4583-9F19-45C979FDAB65}"/>
              </a:ext>
            </a:extLst>
          </p:cNvPr>
          <p:cNvSpPr>
            <a:spLocks noGrp="1"/>
          </p:cNvSpPr>
          <p:nvPr>
            <p:ph type="subTitle" idx="1"/>
          </p:nvPr>
        </p:nvSpPr>
        <p:spPr>
          <a:xfrm>
            <a:off x="770021" y="3773554"/>
            <a:ext cx="10090287" cy="1101897"/>
          </a:xfrm>
        </p:spPr>
        <p:txBody>
          <a:bodyPr vert="horz" lIns="91440" tIns="45720" rIns="91440" bIns="45720" rtlCol="0">
            <a:noAutofit/>
          </a:bodyPr>
          <a:lstStyle>
            <a:lvl1pPr marL="0" indent="0">
              <a:buNone/>
              <a:defRPr lang="en-US" sz="3500" b="0" i="0"/>
            </a:lvl1pPr>
          </a:lstStyle>
          <a:p>
            <a:pPr marL="228600" lvl="0" indent="-228600"/>
            <a:r>
              <a:rPr lang="en-US"/>
              <a:t>Click to edit Master subtitle style</a:t>
            </a:r>
          </a:p>
        </p:txBody>
      </p:sp>
    </p:spTree>
    <p:extLst>
      <p:ext uri="{BB962C8B-B14F-4D97-AF65-F5344CB8AC3E}">
        <p14:creationId xmlns:p14="http://schemas.microsoft.com/office/powerpoint/2010/main" val="1946741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4425CD-0A81-4F34-97D3-97E7F2F9FFF1}" type="datetimeFigureOut">
              <a:rPr lang="en-US" smtClean="0"/>
              <a:t>7/8/2023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7" name="Graphic 1">
            <a:extLst>
              <a:ext uri="{FF2B5EF4-FFF2-40B4-BE49-F238E27FC236}">
                <a16:creationId xmlns:a16="http://schemas.microsoft.com/office/drawing/2014/main" id="{BDAE2CE6-8935-6200-5BD0-68176B1C769D}"/>
              </a:ext>
            </a:extLst>
          </p:cNvPr>
          <p:cNvGrpSpPr/>
          <p:nvPr userDrawn="1"/>
        </p:nvGrpSpPr>
        <p:grpSpPr>
          <a:xfrm>
            <a:off x="0" y="0"/>
            <a:ext cx="12192000" cy="6858000"/>
            <a:chOff x="0" y="0"/>
            <a:chExt cx="12192000" cy="6858000"/>
          </a:xfrm>
        </p:grpSpPr>
        <p:sp>
          <p:nvSpPr>
            <p:cNvPr id="8" name="Freeform: Shape 11">
              <a:extLst>
                <a:ext uri="{FF2B5EF4-FFF2-40B4-BE49-F238E27FC236}">
                  <a16:creationId xmlns:a16="http://schemas.microsoft.com/office/drawing/2014/main" id="{47A57CDF-D2DC-DDC3-0A4C-4137669F1109}"/>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9" name="Freeform: Shape 12">
              <a:extLst>
                <a:ext uri="{FF2B5EF4-FFF2-40B4-BE49-F238E27FC236}">
                  <a16:creationId xmlns:a16="http://schemas.microsoft.com/office/drawing/2014/main" id="{E680A423-1A02-20F2-3C9D-E856E73B82C2}"/>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10" name="Graphic 4">
            <a:extLst>
              <a:ext uri="{FF2B5EF4-FFF2-40B4-BE49-F238E27FC236}">
                <a16:creationId xmlns:a16="http://schemas.microsoft.com/office/drawing/2014/main" id="{5CDFAE97-2388-671F-158F-C03246C9130D}"/>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id="{1645A184-051D-C126-AA28-10C9556FEEF7}"/>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0101625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982713AA-FAF7-4D64-AB9D-53ACFDBF8B5B}"/>
              </a:ext>
            </a:extLst>
          </p:cNvPr>
          <p:cNvSpPr/>
          <p:nvPr userDrawn="1"/>
        </p:nvSpPr>
        <p:spPr>
          <a:xfrm>
            <a:off x="-1" y="172278"/>
            <a:ext cx="12192000" cy="6559826"/>
          </a:xfrm>
          <a:custGeom>
            <a:avLst/>
            <a:gdLst>
              <a:gd name="connsiteX0" fmla="*/ 5864259 w 12192000"/>
              <a:gd name="connsiteY0" fmla="*/ 2854132 h 6559826"/>
              <a:gd name="connsiteX1" fmla="*/ 5864259 w 12192000"/>
              <a:gd name="connsiteY1" fmla="*/ 5342062 h 6559826"/>
              <a:gd name="connsiteX2" fmla="*/ 6907 w 12192000"/>
              <a:gd name="connsiteY2" fmla="*/ 6559826 h 6559826"/>
              <a:gd name="connsiteX3" fmla="*/ 0 w 12192000"/>
              <a:gd name="connsiteY3" fmla="*/ 6559826 h 6559826"/>
              <a:gd name="connsiteX4" fmla="*/ 0 w 12192000"/>
              <a:gd name="connsiteY4" fmla="*/ 4073332 h 6559826"/>
              <a:gd name="connsiteX5" fmla="*/ 12192000 w 12192000"/>
              <a:gd name="connsiteY5" fmla="*/ 2685378 h 6559826"/>
              <a:gd name="connsiteX6" fmla="*/ 12192000 w 12192000"/>
              <a:gd name="connsiteY6" fmla="*/ 5173308 h 6559826"/>
              <a:gd name="connsiteX7" fmla="*/ 6104805 w 12192000"/>
              <a:gd name="connsiteY7" fmla="*/ 6429182 h 6559826"/>
              <a:gd name="connsiteX8" fmla="*/ 6104805 w 12192000"/>
              <a:gd name="connsiteY8" fmla="*/ 3941252 h 6559826"/>
              <a:gd name="connsiteX9" fmla="*/ 11991762 w 12192000"/>
              <a:gd name="connsiteY9" fmla="*/ 0 h 6559826"/>
              <a:gd name="connsiteX10" fmla="*/ 12192000 w 12192000"/>
              <a:gd name="connsiteY10" fmla="*/ 0 h 6559826"/>
              <a:gd name="connsiteX11" fmla="*/ 12192000 w 12192000"/>
              <a:gd name="connsiteY11" fmla="*/ 2446611 h 6559826"/>
              <a:gd name="connsiteX12" fmla="*/ 6104805 w 12192000"/>
              <a:gd name="connsiteY12" fmla="*/ 3701222 h 6559826"/>
              <a:gd name="connsiteX13" fmla="*/ 6104805 w 12192000"/>
              <a:gd name="connsiteY13" fmla="*/ 1214562 h 655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559826">
                <a:moveTo>
                  <a:pt x="5864259" y="2854132"/>
                </a:moveTo>
                <a:lnTo>
                  <a:pt x="5864259" y="5342062"/>
                </a:lnTo>
                <a:lnTo>
                  <a:pt x="6907" y="6559826"/>
                </a:lnTo>
                <a:lnTo>
                  <a:pt x="0" y="6559826"/>
                </a:lnTo>
                <a:lnTo>
                  <a:pt x="0" y="4073332"/>
                </a:lnTo>
                <a:close/>
                <a:moveTo>
                  <a:pt x="12192000" y="2685378"/>
                </a:moveTo>
                <a:lnTo>
                  <a:pt x="12192000" y="5173308"/>
                </a:lnTo>
                <a:lnTo>
                  <a:pt x="6104805" y="6429182"/>
                </a:lnTo>
                <a:lnTo>
                  <a:pt x="6104805" y="3941252"/>
                </a:lnTo>
                <a:close/>
                <a:moveTo>
                  <a:pt x="11991762" y="0"/>
                </a:moveTo>
                <a:lnTo>
                  <a:pt x="12192000" y="0"/>
                </a:lnTo>
                <a:lnTo>
                  <a:pt x="12192000" y="2446611"/>
                </a:lnTo>
                <a:lnTo>
                  <a:pt x="6104805" y="3701222"/>
                </a:lnTo>
                <a:lnTo>
                  <a:pt x="6104805" y="1214562"/>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777240" y="1033272"/>
            <a:ext cx="5056083" cy="782638"/>
          </a:xfrm>
        </p:spPr>
        <p:txBody>
          <a:bodyPr>
            <a:normAutofit/>
          </a:bodyPr>
          <a:lstStyle>
            <a:lvl1pPr algn="l">
              <a:defRPr sz="4000" b="1">
                <a:solidFill>
                  <a:schemeClr val="bg1"/>
                </a:solidFill>
              </a:defRPr>
            </a:lvl1pPr>
          </a:lstStyle>
          <a:p>
            <a:r>
              <a:rPr lang="en-US" dirty="0"/>
              <a:t>DIVIDER SLIDE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5" name="Graphic 4">
            <a:extLst>
              <a:ext uri="{FF2B5EF4-FFF2-40B4-BE49-F238E27FC236}">
                <a16:creationId xmlns:a16="http://schemas.microsoft.com/office/drawing/2014/main"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7" name="Graphic 15">
            <a:extLst>
              <a:ext uri="{FF2B5EF4-FFF2-40B4-BE49-F238E27FC236}">
                <a16:creationId xmlns:a16="http://schemas.microsoft.com/office/drawing/2014/main"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0" name="Text Placeholder 2">
            <a:extLst>
              <a:ext uri="{FF2B5EF4-FFF2-40B4-BE49-F238E27FC236}">
                <a16:creationId xmlns:a16="http://schemas.microsoft.com/office/drawing/2014/main" id="{A3B87DE7-6A4B-4A0E-8622-C9BA93F0B364}"/>
              </a:ext>
            </a:extLst>
          </p:cNvPr>
          <p:cNvSpPr>
            <a:spLocks noGrp="1"/>
          </p:cNvSpPr>
          <p:nvPr>
            <p:ph type="body" idx="1"/>
          </p:nvPr>
        </p:nvSpPr>
        <p:spPr>
          <a:xfrm>
            <a:off x="777240" y="2225393"/>
            <a:ext cx="5110693" cy="782638"/>
          </a:xfrm>
        </p:spPr>
        <p:txBody>
          <a:bodyPr vert="horz" lIns="91440" tIns="45720" rIns="91440" bIns="45720" rtlCol="0">
            <a:normAutofit/>
          </a:bodyPr>
          <a:lstStyle>
            <a:lvl1pPr marL="0" indent="0">
              <a:buNone/>
              <a:defRPr lang="en-US" sz="2200"/>
            </a:lvl1pPr>
          </a:lstStyle>
          <a:p>
            <a:pPr marL="228600" lvl="0" indent="-228600"/>
            <a:r>
              <a:rPr lang="en-US"/>
              <a:t>Edit Master text styles</a:t>
            </a:r>
          </a:p>
        </p:txBody>
      </p:sp>
    </p:spTree>
    <p:extLst>
      <p:ext uri="{BB962C8B-B14F-4D97-AF65-F5344CB8AC3E}">
        <p14:creationId xmlns:p14="http://schemas.microsoft.com/office/powerpoint/2010/main" val="34723881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a:t>Click to edit Master title style</a:t>
            </a:r>
          </a:p>
        </p:txBody>
      </p:sp>
      <p:sp>
        <p:nvSpPr>
          <p:cNvPr id="10" name="Content Placeholder 2">
            <a:extLst>
              <a:ext uri="{FF2B5EF4-FFF2-40B4-BE49-F238E27FC236}">
                <a16:creationId xmlns:a16="http://schemas.microsoft.com/office/drawing/2014/main" id="{83799919-7F2B-44B7-BF0B-B0CE733AC667}"/>
              </a:ext>
            </a:extLst>
          </p:cNvPr>
          <p:cNvSpPr>
            <a:spLocks noGrp="1"/>
          </p:cNvSpPr>
          <p:nvPr>
            <p:ph idx="1"/>
          </p:nvPr>
        </p:nvSpPr>
        <p:spPr>
          <a:xfrm>
            <a:off x="838200" y="2277755"/>
            <a:ext cx="10515600" cy="389920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311238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a:t>Click to edit Master title style</a:t>
            </a:r>
          </a:p>
        </p:txBody>
      </p:sp>
      <p:sp>
        <p:nvSpPr>
          <p:cNvPr id="15" name="Content Placeholder 2">
            <a:extLst>
              <a:ext uri="{FF2B5EF4-FFF2-40B4-BE49-F238E27FC236}">
                <a16:creationId xmlns:a16="http://schemas.microsoft.com/office/drawing/2014/main" id="{5460D6CB-9BA0-4BA9-9CF5-9D21E9F570CE}"/>
              </a:ext>
            </a:extLst>
          </p:cNvPr>
          <p:cNvSpPr>
            <a:spLocks noGrp="1"/>
          </p:cNvSpPr>
          <p:nvPr>
            <p:ph sz="half" idx="1"/>
          </p:nvPr>
        </p:nvSpPr>
        <p:spPr>
          <a:xfrm>
            <a:off x="838200" y="2277755"/>
            <a:ext cx="5181600" cy="3899207"/>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3">
            <a:extLst>
              <a:ext uri="{FF2B5EF4-FFF2-40B4-BE49-F238E27FC236}">
                <a16:creationId xmlns:a16="http://schemas.microsoft.com/office/drawing/2014/main" id="{EB0DDB5D-8949-4E45-A7CD-0402580BB05B}"/>
              </a:ext>
            </a:extLst>
          </p:cNvPr>
          <p:cNvSpPr>
            <a:spLocks noGrp="1"/>
          </p:cNvSpPr>
          <p:nvPr>
            <p:ph sz="half" idx="2"/>
          </p:nvPr>
        </p:nvSpPr>
        <p:spPr>
          <a:xfrm>
            <a:off x="6172200" y="2277755"/>
            <a:ext cx="5181600" cy="3899208"/>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06075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a:t>Click to edit Master title style</a:t>
            </a:r>
          </a:p>
        </p:txBody>
      </p:sp>
      <p:sp>
        <p:nvSpPr>
          <p:cNvPr id="15" name="Text Placeholder 2">
            <a:extLst>
              <a:ext uri="{FF2B5EF4-FFF2-40B4-BE49-F238E27FC236}">
                <a16:creationId xmlns:a16="http://schemas.microsoft.com/office/drawing/2014/main" id="{82C817C4-D92F-4269-B22D-5C2E522418D8}"/>
              </a:ext>
            </a:extLst>
          </p:cNvPr>
          <p:cNvSpPr>
            <a:spLocks noGrp="1"/>
          </p:cNvSpPr>
          <p:nvPr>
            <p:ph type="body" idx="1"/>
          </p:nvPr>
        </p:nvSpPr>
        <p:spPr>
          <a:xfrm>
            <a:off x="839788" y="2068513"/>
            <a:ext cx="5157787" cy="4365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Content Placeholder 3">
            <a:extLst>
              <a:ext uri="{FF2B5EF4-FFF2-40B4-BE49-F238E27FC236}">
                <a16:creationId xmlns:a16="http://schemas.microsoft.com/office/drawing/2014/main" id="{C61514A7-2DEE-47E3-BCB4-FB81E9981DA7}"/>
              </a:ext>
            </a:extLst>
          </p:cNvPr>
          <p:cNvSpPr>
            <a:spLocks noGrp="1"/>
          </p:cNvSpPr>
          <p:nvPr>
            <p:ph sz="half" idx="2"/>
          </p:nvPr>
        </p:nvSpPr>
        <p:spPr>
          <a:xfrm>
            <a:off x="839788" y="2505075"/>
            <a:ext cx="5157787"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4">
            <a:extLst>
              <a:ext uri="{FF2B5EF4-FFF2-40B4-BE49-F238E27FC236}">
                <a16:creationId xmlns:a16="http://schemas.microsoft.com/office/drawing/2014/main" id="{3455C9D3-0938-4236-8E64-BBF582FCD239}"/>
              </a:ext>
            </a:extLst>
          </p:cNvPr>
          <p:cNvSpPr>
            <a:spLocks noGrp="1"/>
          </p:cNvSpPr>
          <p:nvPr>
            <p:ph type="body" sz="quarter" idx="3"/>
          </p:nvPr>
        </p:nvSpPr>
        <p:spPr>
          <a:xfrm>
            <a:off x="6172200" y="2068511"/>
            <a:ext cx="5183188" cy="436563"/>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8" name="Content Placeholder 5">
            <a:extLst>
              <a:ext uri="{FF2B5EF4-FFF2-40B4-BE49-F238E27FC236}">
                <a16:creationId xmlns:a16="http://schemas.microsoft.com/office/drawing/2014/main" id="{7331E254-1410-4989-81DE-84B684ACC71F}"/>
              </a:ext>
            </a:extLst>
          </p:cNvPr>
          <p:cNvSpPr>
            <a:spLocks noGrp="1"/>
          </p:cNvSpPr>
          <p:nvPr>
            <p:ph sz="quarter" idx="4"/>
          </p:nvPr>
        </p:nvSpPr>
        <p:spPr>
          <a:xfrm>
            <a:off x="6172200" y="2505075"/>
            <a:ext cx="5183188"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8104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7" name="Title 1">
            <a:extLst>
              <a:ext uri="{FF2B5EF4-FFF2-40B4-BE49-F238E27FC236}">
                <a16:creationId xmlns:a16="http://schemas.microsoft.com/office/drawing/2014/main" id="{F68ABD79-6AF5-4911-BEC2-A492F3ECD83D}"/>
              </a:ext>
            </a:extLst>
          </p:cNvPr>
          <p:cNvSpPr>
            <a:spLocks noGrp="1"/>
          </p:cNvSpPr>
          <p:nvPr>
            <p:ph type="title"/>
          </p:nvPr>
        </p:nvSpPr>
        <p:spPr>
          <a:xfrm>
            <a:off x="839788" y="457200"/>
            <a:ext cx="3932237" cy="1345096"/>
          </a:xfrm>
        </p:spPr>
        <p:txBody>
          <a:bodyPr anchor="b"/>
          <a:lstStyle>
            <a:lvl1pPr>
              <a:defRPr sz="3200"/>
            </a:lvl1pPr>
          </a:lstStyle>
          <a:p>
            <a:r>
              <a:rPr lang="en-US"/>
              <a:t>Click to edit Master title style</a:t>
            </a:r>
          </a:p>
        </p:txBody>
      </p:sp>
      <p:sp>
        <p:nvSpPr>
          <p:cNvPr id="8" name="Text Placeholder 3">
            <a:extLst>
              <a:ext uri="{FF2B5EF4-FFF2-40B4-BE49-F238E27FC236}">
                <a16:creationId xmlns:a16="http://schemas.microsoft.com/office/drawing/2014/main" id="{6489A680-EBE7-45A3-B520-2C50F59C7932}"/>
              </a:ext>
            </a:extLst>
          </p:cNvPr>
          <p:cNvSpPr>
            <a:spLocks noGrp="1"/>
          </p:cNvSpPr>
          <p:nvPr>
            <p:ph type="body" sz="half" idx="2"/>
          </p:nvPr>
        </p:nvSpPr>
        <p:spPr>
          <a:xfrm>
            <a:off x="839788" y="2166148"/>
            <a:ext cx="3932237" cy="3702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Content Placeholder 2">
            <a:extLst>
              <a:ext uri="{FF2B5EF4-FFF2-40B4-BE49-F238E27FC236}">
                <a16:creationId xmlns:a16="http://schemas.microsoft.com/office/drawing/2014/main" id="{202EEB9F-D255-46E9-AFBB-FCC4D93BEFC3}"/>
              </a:ext>
            </a:extLst>
          </p:cNvPr>
          <p:cNvSpPr>
            <a:spLocks noGrp="1"/>
          </p:cNvSpPr>
          <p:nvPr>
            <p:ph idx="1"/>
          </p:nvPr>
        </p:nvSpPr>
        <p:spPr>
          <a:xfrm>
            <a:off x="5183188" y="457201"/>
            <a:ext cx="6172200" cy="5403850"/>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Graphic 15">
            <a:extLst>
              <a:ext uri="{FF2B5EF4-FFF2-40B4-BE49-F238E27FC236}">
                <a16:creationId xmlns:a16="http://schemas.microsoft.com/office/drawing/2014/main" id="{4F729341-632E-4151-9863-D40D91A16F84}"/>
              </a:ext>
            </a:extLst>
          </p:cNvPr>
          <p:cNvSpPr/>
          <p:nvPr userDrawn="1"/>
        </p:nvSpPr>
        <p:spPr>
          <a:xfrm>
            <a:off x="-11174" y="1947672"/>
            <a:ext cx="493776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0948434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6" name="Graphic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9" name="Title 1">
            <a:extLst>
              <a:ext uri="{FF2B5EF4-FFF2-40B4-BE49-F238E27FC236}">
                <a16:creationId xmlns:a16="http://schemas.microsoft.com/office/drawing/2014/main" id="{44469CAF-CD13-4CCC-9569-14C8070AB355}"/>
              </a:ext>
            </a:extLst>
          </p:cNvPr>
          <p:cNvSpPr>
            <a:spLocks noGrp="1"/>
          </p:cNvSpPr>
          <p:nvPr>
            <p:ph type="title"/>
          </p:nvPr>
        </p:nvSpPr>
        <p:spPr>
          <a:xfrm>
            <a:off x="839788" y="457200"/>
            <a:ext cx="3932237" cy="1380744"/>
          </a:xfrm>
        </p:spPr>
        <p:txBody>
          <a:bodyPr anchor="b"/>
          <a:lstStyle>
            <a:lvl1pPr>
              <a:defRPr sz="3200"/>
            </a:lvl1pPr>
          </a:lstStyle>
          <a:p>
            <a:r>
              <a:rPr lang="en-US"/>
              <a:t>Click to edit Master title style</a:t>
            </a:r>
            <a:endParaRPr lang="en-US" dirty="0"/>
          </a:p>
        </p:txBody>
      </p:sp>
      <p:sp>
        <p:nvSpPr>
          <p:cNvPr id="10" name="Text Placeholder 3">
            <a:extLst>
              <a:ext uri="{FF2B5EF4-FFF2-40B4-BE49-F238E27FC236}">
                <a16:creationId xmlns:a16="http://schemas.microsoft.com/office/drawing/2014/main" id="{36D4C583-322D-4347-807F-F6D6AF8852A4}"/>
              </a:ext>
            </a:extLst>
          </p:cNvPr>
          <p:cNvSpPr>
            <a:spLocks noGrp="1"/>
          </p:cNvSpPr>
          <p:nvPr>
            <p:ph type="body" sz="half" idx="2"/>
          </p:nvPr>
        </p:nvSpPr>
        <p:spPr>
          <a:xfrm>
            <a:off x="839788" y="2130500"/>
            <a:ext cx="3932237" cy="37384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3" name="Picture Placeholder 12">
            <a:extLst>
              <a:ext uri="{FF2B5EF4-FFF2-40B4-BE49-F238E27FC236}">
                <a16:creationId xmlns:a16="http://schemas.microsoft.com/office/drawing/2014/main" id="{F138DBAD-2265-4E62-AB5B-F66A60D53F27}"/>
              </a:ext>
            </a:extLst>
          </p:cNvPr>
          <p:cNvSpPr>
            <a:spLocks noGrp="1"/>
          </p:cNvSpPr>
          <p:nvPr>
            <p:ph type="pic" idx="1"/>
          </p:nvPr>
        </p:nvSpPr>
        <p:spPr>
          <a:xfrm>
            <a:off x="5519738" y="0"/>
            <a:ext cx="6103620" cy="6857999"/>
          </a:xfrm>
          <a:custGeom>
            <a:avLst/>
            <a:gdLst>
              <a:gd name="connsiteX0" fmla="*/ 3914141 w 6103620"/>
              <a:gd name="connsiteY0" fmla="*/ 914400 h 6857999"/>
              <a:gd name="connsiteX1" fmla="*/ 6103620 w 6103620"/>
              <a:gd name="connsiteY1" fmla="*/ 914400 h 6857999"/>
              <a:gd name="connsiteX2" fmla="*/ 6103620 w 6103620"/>
              <a:gd name="connsiteY2" fmla="*/ 914404 h 6857999"/>
              <a:gd name="connsiteX3" fmla="*/ 4339591 w 6103620"/>
              <a:gd name="connsiteY3" fmla="*/ 6857999 h 6857999"/>
              <a:gd name="connsiteX4" fmla="*/ 2150113 w 6103620"/>
              <a:gd name="connsiteY4" fmla="*/ 6857999 h 6857999"/>
              <a:gd name="connsiteX5" fmla="*/ 1769111 w 6103620"/>
              <a:gd name="connsiteY5" fmla="*/ 0 h 6857999"/>
              <a:gd name="connsiteX6" fmla="*/ 3958591 w 6103620"/>
              <a:gd name="connsiteY6" fmla="*/ 0 h 6857999"/>
              <a:gd name="connsiteX7" fmla="*/ 2189480 w 6103620"/>
              <a:gd name="connsiteY7" fmla="*/ 5943601 h 6857999"/>
              <a:gd name="connsiteX8" fmla="*/ 0 w 6103620"/>
              <a:gd name="connsiteY8" fmla="*/ 594360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03620" h="6857999">
                <a:moveTo>
                  <a:pt x="3914141" y="914400"/>
                </a:moveTo>
                <a:lnTo>
                  <a:pt x="6103620" y="914400"/>
                </a:lnTo>
                <a:lnTo>
                  <a:pt x="6103620" y="914404"/>
                </a:lnTo>
                <a:lnTo>
                  <a:pt x="4339591" y="6857999"/>
                </a:lnTo>
                <a:lnTo>
                  <a:pt x="2150113" y="6857999"/>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6766817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1" name="Title 1">
            <a:extLst>
              <a:ext uri="{FF2B5EF4-FFF2-40B4-BE49-F238E27FC236}">
                <a16:creationId xmlns:a16="http://schemas.microsoft.com/office/drawing/2014/main" id="{AD7B9076-7693-4C5F-8305-D5529FF8077A}"/>
              </a:ext>
            </a:extLst>
          </p:cNvPr>
          <p:cNvSpPr>
            <a:spLocks noGrp="1"/>
          </p:cNvSpPr>
          <p:nvPr>
            <p:ph type="title" hasCustomPrompt="1"/>
          </p:nvPr>
        </p:nvSpPr>
        <p:spPr>
          <a:xfrm>
            <a:off x="774032" y="1033272"/>
            <a:ext cx="5056083" cy="782638"/>
          </a:xfrm>
        </p:spPr>
        <p:txBody>
          <a:bodyPr>
            <a:normAutofit/>
          </a:bodyPr>
          <a:lstStyle>
            <a:lvl1pPr algn="l">
              <a:defRPr sz="4000" b="1">
                <a:solidFill>
                  <a:schemeClr val="bg1"/>
                </a:solidFill>
              </a:defRPr>
            </a:lvl1pPr>
          </a:lstStyle>
          <a:p>
            <a:r>
              <a:rPr lang="en-US" dirty="0"/>
              <a:t>EMPTY SLIDE</a:t>
            </a:r>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4183200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4522669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Manual">
    <p:bg>
      <p:bgPr>
        <a:solidFill>
          <a:schemeClr val="accent6"/>
        </a:solidFill>
        <a:effectLst/>
      </p:bgPr>
    </p:bg>
    <p:spTree>
      <p:nvGrpSpPr>
        <p:cNvPr id="1" name=""/>
        <p:cNvGrpSpPr/>
        <p:nvPr/>
      </p:nvGrpSpPr>
      <p:grpSpPr>
        <a:xfrm>
          <a:off x="0" y="0"/>
          <a:ext cx="0" cy="0"/>
          <a:chOff x="0" y="0"/>
          <a:chExt cx="0" cy="0"/>
        </a:xfrm>
      </p:grpSpPr>
      <p:sp>
        <p:nvSpPr>
          <p:cNvPr id="31" name="Text Placeholder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1</a:t>
            </a:r>
            <a:endParaRPr lang="ru-RU" dirty="0"/>
          </a:p>
        </p:txBody>
      </p:sp>
      <p:sp>
        <p:nvSpPr>
          <p:cNvPr id="32" name="Text Placeholder 24">
            <a:extLst>
              <a:ext uri="{FF2B5EF4-FFF2-40B4-BE49-F238E27FC236}">
                <a16:creationId xmlns:a16="http://schemas.microsoft.com/office/drawing/2014/main" id="{D5D777E5-98F6-416A-8D23-3399269D85CB}"/>
              </a:ext>
            </a:extLst>
          </p:cNvPr>
          <p:cNvSpPr>
            <a:spLocks noGrp="1"/>
          </p:cNvSpPr>
          <p:nvPr>
            <p:ph type="body" sz="quarter" idx="14"/>
          </p:nvPr>
        </p:nvSpPr>
        <p:spPr>
          <a:xfrm>
            <a:off x="1442535" y="1998209"/>
            <a:ext cx="3103110"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a:t>Edit Master text styles</a:t>
            </a:r>
          </a:p>
        </p:txBody>
      </p:sp>
      <p:sp>
        <p:nvSpPr>
          <p:cNvPr id="33" name="Text Placeholder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2</a:t>
            </a:r>
            <a:endParaRPr lang="ru-RU" dirty="0"/>
          </a:p>
        </p:txBody>
      </p:sp>
      <p:sp>
        <p:nvSpPr>
          <p:cNvPr id="34" name="Text Placeholder 24">
            <a:extLst>
              <a:ext uri="{FF2B5EF4-FFF2-40B4-BE49-F238E27FC236}">
                <a16:creationId xmlns:a16="http://schemas.microsoft.com/office/drawing/2014/main" id="{6706F6A2-1599-4D73-9288-3ECEACDDCAEA}"/>
              </a:ext>
            </a:extLst>
          </p:cNvPr>
          <p:cNvSpPr>
            <a:spLocks noGrp="1"/>
          </p:cNvSpPr>
          <p:nvPr>
            <p:ph type="body" sz="quarter" idx="16"/>
          </p:nvPr>
        </p:nvSpPr>
        <p:spPr>
          <a:xfrm>
            <a:off x="5477939" y="1998209"/>
            <a:ext cx="2243918"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a:t>Edit Master text styles</a:t>
            </a:r>
          </a:p>
        </p:txBody>
      </p:sp>
      <p:sp>
        <p:nvSpPr>
          <p:cNvPr id="35" name="Text Placeholder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91988"/>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3</a:t>
            </a:r>
            <a:endParaRPr lang="ru-RU" dirty="0"/>
          </a:p>
        </p:txBody>
      </p:sp>
      <p:sp>
        <p:nvSpPr>
          <p:cNvPr id="36" name="Text Placeholder 24">
            <a:extLst>
              <a:ext uri="{FF2B5EF4-FFF2-40B4-BE49-F238E27FC236}">
                <a16:creationId xmlns:a16="http://schemas.microsoft.com/office/drawing/2014/main" id="{3701E665-3CED-413C-BAC6-CE003B1494EA}"/>
              </a:ext>
            </a:extLst>
          </p:cNvPr>
          <p:cNvSpPr>
            <a:spLocks noGrp="1"/>
          </p:cNvSpPr>
          <p:nvPr>
            <p:ph type="body" sz="quarter" idx="18"/>
          </p:nvPr>
        </p:nvSpPr>
        <p:spPr>
          <a:xfrm>
            <a:off x="8564052" y="2015988"/>
            <a:ext cx="2959116"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a:t>Edit Master text styles</a:t>
            </a:r>
          </a:p>
        </p:txBody>
      </p:sp>
      <p:sp>
        <p:nvSpPr>
          <p:cNvPr id="37" name="Text Placeholder 24">
            <a:extLst>
              <a:ext uri="{FF2B5EF4-FFF2-40B4-BE49-F238E27FC236}">
                <a16:creationId xmlns:a16="http://schemas.microsoft.com/office/drawing/2014/main" id="{E01406B4-D44B-4D1E-91F3-D87541EAD4CE}"/>
              </a:ext>
            </a:extLst>
          </p:cNvPr>
          <p:cNvSpPr>
            <a:spLocks noGrp="1"/>
          </p:cNvSpPr>
          <p:nvPr>
            <p:ph type="body" sz="quarter" idx="19"/>
          </p:nvPr>
        </p:nvSpPr>
        <p:spPr>
          <a:xfrm>
            <a:off x="1020059"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a:t>Edit Master text styles</a:t>
            </a:r>
          </a:p>
        </p:txBody>
      </p:sp>
      <p:sp>
        <p:nvSpPr>
          <p:cNvPr id="38" name="Text Placeholder 24">
            <a:extLst>
              <a:ext uri="{FF2B5EF4-FFF2-40B4-BE49-F238E27FC236}">
                <a16:creationId xmlns:a16="http://schemas.microsoft.com/office/drawing/2014/main" id="{9AAD5CF9-9A59-4C5F-8C29-B92AD6012119}"/>
              </a:ext>
            </a:extLst>
          </p:cNvPr>
          <p:cNvSpPr>
            <a:spLocks noGrp="1"/>
          </p:cNvSpPr>
          <p:nvPr>
            <p:ph type="body" sz="quarter" idx="20"/>
          </p:nvPr>
        </p:nvSpPr>
        <p:spPr>
          <a:xfrm>
            <a:off x="2718684"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a:t>Edit Master text styles</a:t>
            </a:r>
          </a:p>
        </p:txBody>
      </p:sp>
      <p:sp>
        <p:nvSpPr>
          <p:cNvPr id="39" name="Text Placeholder 24">
            <a:extLst>
              <a:ext uri="{FF2B5EF4-FFF2-40B4-BE49-F238E27FC236}">
                <a16:creationId xmlns:a16="http://schemas.microsoft.com/office/drawing/2014/main" id="{C6725172-65CC-4645-B23F-E77886468F31}"/>
              </a:ext>
            </a:extLst>
          </p:cNvPr>
          <p:cNvSpPr>
            <a:spLocks noGrp="1"/>
          </p:cNvSpPr>
          <p:nvPr>
            <p:ph type="body" sz="quarter" idx="21"/>
          </p:nvPr>
        </p:nvSpPr>
        <p:spPr>
          <a:xfrm>
            <a:off x="4794793" y="2927531"/>
            <a:ext cx="2599197" cy="800100"/>
          </a:xfrm>
        </p:spPr>
        <p:txBody>
          <a:bodyPr>
            <a:normAutofit/>
          </a:bodyPr>
          <a:lstStyle>
            <a:lvl1pPr marL="0" indent="0">
              <a:buNone/>
              <a:defRPr sz="1400" b="0">
                <a:solidFill>
                  <a:schemeClr val="bg1">
                    <a:lumMod val="75000"/>
                  </a:schemeClr>
                </a:solidFill>
                <a:latin typeface="+mn-lt"/>
              </a:defRPr>
            </a:lvl1pPr>
          </a:lstStyle>
          <a:p>
            <a:pPr lvl="0"/>
            <a:r>
              <a:rPr lang="en-US"/>
              <a:t>Edit Master text styles</a:t>
            </a:r>
          </a:p>
        </p:txBody>
      </p:sp>
      <p:sp>
        <p:nvSpPr>
          <p:cNvPr id="40" name="Text Placeholder 24">
            <a:extLst>
              <a:ext uri="{FF2B5EF4-FFF2-40B4-BE49-F238E27FC236}">
                <a16:creationId xmlns:a16="http://schemas.microsoft.com/office/drawing/2014/main" id="{0EA5E6CA-5C78-4B75-BA22-59750E7D4501}"/>
              </a:ext>
            </a:extLst>
          </p:cNvPr>
          <p:cNvSpPr>
            <a:spLocks noGrp="1"/>
          </p:cNvSpPr>
          <p:nvPr>
            <p:ph type="body" sz="quarter" idx="22"/>
          </p:nvPr>
        </p:nvSpPr>
        <p:spPr>
          <a:xfrm>
            <a:off x="7876955" y="2925988"/>
            <a:ext cx="3726423" cy="800100"/>
          </a:xfrm>
        </p:spPr>
        <p:txBody>
          <a:bodyPr>
            <a:normAutofit/>
          </a:bodyPr>
          <a:lstStyle>
            <a:lvl1pPr marL="0" indent="0">
              <a:buNone/>
              <a:defRPr sz="1400" b="0">
                <a:solidFill>
                  <a:schemeClr val="bg1">
                    <a:lumMod val="75000"/>
                  </a:schemeClr>
                </a:solidFill>
                <a:latin typeface="+mn-lt"/>
              </a:defRPr>
            </a:lvl1pPr>
          </a:lstStyle>
          <a:p>
            <a:pPr lvl="0"/>
            <a:r>
              <a:rPr lang="en-US"/>
              <a:t>Edit Master text styles</a:t>
            </a:r>
          </a:p>
        </p:txBody>
      </p:sp>
      <p:sp>
        <p:nvSpPr>
          <p:cNvPr id="41" name="Text Placeholder 24">
            <a:extLst>
              <a:ext uri="{FF2B5EF4-FFF2-40B4-BE49-F238E27FC236}">
                <a16:creationId xmlns:a16="http://schemas.microsoft.com/office/drawing/2014/main" id="{E1C61752-F57C-4FBF-93F3-06F43CCA43C8}"/>
              </a:ext>
            </a:extLst>
          </p:cNvPr>
          <p:cNvSpPr>
            <a:spLocks noGrp="1"/>
          </p:cNvSpPr>
          <p:nvPr>
            <p:ph type="body" sz="quarter" idx="23"/>
          </p:nvPr>
        </p:nvSpPr>
        <p:spPr>
          <a:xfrm>
            <a:off x="1284133" y="5751926"/>
            <a:ext cx="9623735" cy="470478"/>
          </a:xfrm>
        </p:spPr>
        <p:txBody>
          <a:bodyPr>
            <a:normAutofit/>
          </a:bodyPr>
          <a:lstStyle>
            <a:lvl1pPr marL="0" indent="0" algn="ctr">
              <a:buNone/>
              <a:defRPr sz="1600" b="0">
                <a:solidFill>
                  <a:schemeClr val="tx2"/>
                </a:solidFill>
                <a:latin typeface="+mn-lt"/>
              </a:defRPr>
            </a:lvl1pPr>
          </a:lstStyle>
          <a:p>
            <a:pPr lvl="0"/>
            <a:r>
              <a:rPr lang="en-US"/>
              <a:t>Edit Master text styles</a:t>
            </a:r>
          </a:p>
        </p:txBody>
      </p:sp>
      <p:sp>
        <p:nvSpPr>
          <p:cNvPr id="42" name="Text Placeholder 24">
            <a:extLst>
              <a:ext uri="{FF2B5EF4-FFF2-40B4-BE49-F238E27FC236}">
                <a16:creationId xmlns:a16="http://schemas.microsoft.com/office/drawing/2014/main" id="{E0232175-FB97-4039-8136-B9DD27441C05}"/>
              </a:ext>
            </a:extLst>
          </p:cNvPr>
          <p:cNvSpPr>
            <a:spLocks noGrp="1"/>
          </p:cNvSpPr>
          <p:nvPr>
            <p:ph type="body" sz="quarter" idx="24"/>
          </p:nvPr>
        </p:nvSpPr>
        <p:spPr>
          <a:xfrm>
            <a:off x="4794791" y="4893792"/>
            <a:ext cx="2599199" cy="615026"/>
          </a:xfrm>
        </p:spPr>
        <p:txBody>
          <a:bodyPr>
            <a:normAutofit/>
          </a:bodyPr>
          <a:lstStyle>
            <a:lvl1pPr marL="0" indent="0">
              <a:buNone/>
              <a:defRPr sz="1600" b="0">
                <a:solidFill>
                  <a:schemeClr val="bg2"/>
                </a:solidFill>
                <a:latin typeface="+mn-lt"/>
              </a:defRPr>
            </a:lvl1pPr>
          </a:lstStyle>
          <a:p>
            <a:pPr lvl="0"/>
            <a:r>
              <a:rPr lang="en-US"/>
              <a:t>Edit Master text styles</a:t>
            </a:r>
          </a:p>
        </p:txBody>
      </p:sp>
      <p:sp>
        <p:nvSpPr>
          <p:cNvPr id="43" name="Text Placeholder 24">
            <a:extLst>
              <a:ext uri="{FF2B5EF4-FFF2-40B4-BE49-F238E27FC236}">
                <a16:creationId xmlns:a16="http://schemas.microsoft.com/office/drawing/2014/main" id="{6E5262C3-0603-403F-AB36-FB4EB9FC7BCB}"/>
              </a:ext>
            </a:extLst>
          </p:cNvPr>
          <p:cNvSpPr>
            <a:spLocks noGrp="1"/>
          </p:cNvSpPr>
          <p:nvPr>
            <p:ph type="body" sz="quarter" idx="25"/>
          </p:nvPr>
        </p:nvSpPr>
        <p:spPr>
          <a:xfrm>
            <a:off x="7890713" y="4893792"/>
            <a:ext cx="3712665" cy="615026"/>
          </a:xfrm>
        </p:spPr>
        <p:txBody>
          <a:bodyPr>
            <a:normAutofit/>
          </a:bodyPr>
          <a:lstStyle>
            <a:lvl1pPr marL="0" indent="0">
              <a:buNone/>
              <a:defRPr sz="1600" b="0">
                <a:solidFill>
                  <a:schemeClr val="bg2"/>
                </a:solidFill>
                <a:latin typeface="+mn-lt"/>
              </a:defRPr>
            </a:lvl1pPr>
          </a:lstStyle>
          <a:p>
            <a:pPr lvl="0"/>
            <a:r>
              <a:rPr lang="en-US"/>
              <a:t>Edit Master text styles</a:t>
            </a:r>
          </a:p>
        </p:txBody>
      </p:sp>
      <p:sp>
        <p:nvSpPr>
          <p:cNvPr id="44" name="Picture Placeholder 12">
            <a:extLst>
              <a:ext uri="{FF2B5EF4-FFF2-40B4-BE49-F238E27FC236}">
                <a16:creationId xmlns:a16="http://schemas.microsoft.com/office/drawing/2014/main" id="{D2FBACFC-8B68-4A37-95A4-26BE5A23D759}"/>
              </a:ext>
            </a:extLst>
          </p:cNvPr>
          <p:cNvSpPr>
            <a:spLocks noGrp="1"/>
          </p:cNvSpPr>
          <p:nvPr>
            <p:ph type="pic" sz="quarter" idx="37"/>
          </p:nvPr>
        </p:nvSpPr>
        <p:spPr>
          <a:xfrm>
            <a:off x="1020058" y="3800404"/>
            <a:ext cx="3273552" cy="1618488"/>
          </a:xfrm>
        </p:spPr>
        <p:txBody>
          <a:bodyPr anchor="ctr" anchorCtr="0">
            <a:noAutofit/>
          </a:bodyPr>
          <a:lstStyle>
            <a:lvl1pPr marL="0" indent="0" algn="ctr">
              <a:buNone/>
              <a:defRPr sz="1400">
                <a:solidFill>
                  <a:schemeClr val="bg1">
                    <a:lumMod val="75000"/>
                  </a:schemeClr>
                </a:solidFill>
              </a:defRPr>
            </a:lvl1pPr>
          </a:lstStyle>
          <a:p>
            <a:r>
              <a:rPr lang="en-US"/>
              <a:t>Click icon to add picture</a:t>
            </a:r>
            <a:endParaRPr lang="ru-RU" dirty="0"/>
          </a:p>
        </p:txBody>
      </p:sp>
      <p:sp>
        <p:nvSpPr>
          <p:cNvPr id="46" name="Picture Placeholder 12">
            <a:extLst>
              <a:ext uri="{FF2B5EF4-FFF2-40B4-BE49-F238E27FC236}">
                <a16:creationId xmlns:a16="http://schemas.microsoft.com/office/drawing/2014/main" id="{5A6A36C6-8489-4333-927A-141D8F98AE50}"/>
              </a:ext>
            </a:extLst>
          </p:cNvPr>
          <p:cNvSpPr>
            <a:spLocks noGrp="1"/>
          </p:cNvSpPr>
          <p:nvPr>
            <p:ph type="pic" sz="quarter" idx="43"/>
          </p:nvPr>
        </p:nvSpPr>
        <p:spPr>
          <a:xfrm>
            <a:off x="4794792" y="3864572"/>
            <a:ext cx="2599199" cy="896112"/>
          </a:xfrm>
        </p:spPr>
        <p:txBody>
          <a:bodyPr anchor="ctr" anchorCtr="0">
            <a:noAutofit/>
          </a:bodyPr>
          <a:lstStyle>
            <a:lvl1pPr marL="0" indent="0" algn="ctr">
              <a:buNone/>
              <a:defRPr sz="1400">
                <a:solidFill>
                  <a:schemeClr val="bg1">
                    <a:lumMod val="75000"/>
                  </a:schemeClr>
                </a:solidFill>
              </a:defRPr>
            </a:lvl1pPr>
          </a:lstStyle>
          <a:p>
            <a:r>
              <a:rPr lang="en-US"/>
              <a:t>Click icon to add picture</a:t>
            </a:r>
            <a:endParaRPr lang="ru-RU" dirty="0"/>
          </a:p>
        </p:txBody>
      </p:sp>
      <p:sp>
        <p:nvSpPr>
          <p:cNvPr id="47" name="Picture Placeholder 9">
            <a:extLst>
              <a:ext uri="{FF2B5EF4-FFF2-40B4-BE49-F238E27FC236}">
                <a16:creationId xmlns:a16="http://schemas.microsoft.com/office/drawing/2014/main" id="{BB2DF986-C446-4302-9099-B1512AD5D8CA}"/>
              </a:ext>
            </a:extLst>
          </p:cNvPr>
          <p:cNvSpPr>
            <a:spLocks noGrp="1"/>
          </p:cNvSpPr>
          <p:nvPr>
            <p:ph type="pic" sz="quarter" idx="44"/>
          </p:nvPr>
        </p:nvSpPr>
        <p:spPr>
          <a:xfrm>
            <a:off x="7876955" y="3864572"/>
            <a:ext cx="2599200" cy="896400"/>
          </a:xfrm>
        </p:spPr>
        <p:txBody>
          <a:bodyPr anchor="ctr" anchorCtr="0">
            <a:normAutofit/>
          </a:bodyPr>
          <a:lstStyle>
            <a:lvl1pPr marL="0" indent="0" algn="ctr">
              <a:buNone/>
              <a:defRPr sz="1400">
                <a:solidFill>
                  <a:schemeClr val="bg1">
                    <a:lumMod val="75000"/>
                  </a:schemeClr>
                </a:solidFill>
              </a:defRPr>
            </a:lvl1pPr>
          </a:lstStyle>
          <a:p>
            <a:r>
              <a:rPr lang="en-US"/>
              <a:t>Click icon to add picture</a:t>
            </a:r>
            <a:endParaRPr lang="ru-RU" dirty="0"/>
          </a:p>
        </p:txBody>
      </p:sp>
      <p:sp>
        <p:nvSpPr>
          <p:cNvPr id="22" name="Title 1">
            <a:extLst>
              <a:ext uri="{FF2B5EF4-FFF2-40B4-BE49-F238E27FC236}">
                <a16:creationId xmlns:a16="http://schemas.microsoft.com/office/drawing/2014/main" id="{BB58C539-3FDE-4755-BEB4-C953AA292673}"/>
              </a:ext>
            </a:extLst>
          </p:cNvPr>
          <p:cNvSpPr>
            <a:spLocks noGrp="1"/>
          </p:cNvSpPr>
          <p:nvPr>
            <p:ph type="title" hasCustomPrompt="1"/>
          </p:nvPr>
        </p:nvSpPr>
        <p:spPr>
          <a:xfrm>
            <a:off x="774032" y="741320"/>
            <a:ext cx="10506743" cy="782638"/>
          </a:xfrm>
        </p:spPr>
        <p:txBody>
          <a:bodyPr>
            <a:normAutofit/>
          </a:bodyPr>
          <a:lstStyle>
            <a:lvl1pPr algn="l">
              <a:defRPr sz="4000" b="1">
                <a:solidFill>
                  <a:schemeClr val="bg1"/>
                </a:solidFill>
              </a:defRPr>
            </a:lvl1pPr>
          </a:lstStyle>
          <a:p>
            <a:r>
              <a:rPr lang="en-US" dirty="0"/>
              <a:t>HOW TO USE THIS TEMPALTE</a:t>
            </a:r>
            <a:endParaRPr lang="ru-RU" dirty="0"/>
          </a:p>
        </p:txBody>
      </p:sp>
      <p:sp>
        <p:nvSpPr>
          <p:cNvPr id="23" name="Graphic 15">
            <a:extLst>
              <a:ext uri="{FF2B5EF4-FFF2-40B4-BE49-F238E27FC236}">
                <a16:creationId xmlns:a16="http://schemas.microsoft.com/office/drawing/2014/main" id="{8EDA54DA-ED01-4416-96BF-C8968F4684B4}"/>
              </a:ext>
            </a:extLst>
          </p:cNvPr>
          <p:cNvSpPr/>
          <p:nvPr userDrawn="1"/>
        </p:nvSpPr>
        <p:spPr>
          <a:xfrm>
            <a:off x="-11173" y="1610268"/>
            <a:ext cx="9252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11389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4425CD-0A81-4F34-97D3-97E7F2F9FFF1}" type="datetimeFigureOut">
              <a:rPr lang="en-US" smtClean="0"/>
              <a:t>7/8/2023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
        <p:nvSpPr>
          <p:cNvPr id="7" name="Freeform: Shape 8">
            <a:extLst>
              <a:ext uri="{FF2B5EF4-FFF2-40B4-BE49-F238E27FC236}">
                <a16:creationId xmlns:a16="http://schemas.microsoft.com/office/drawing/2014/main" id="{683AD50B-34FE-0076-11A7-3C786EEECE8E}"/>
              </a:ext>
            </a:extLst>
          </p:cNvPr>
          <p:cNvSpPr/>
          <p:nvPr userDrawn="1"/>
        </p:nvSpPr>
        <p:spPr>
          <a:xfrm>
            <a:off x="-1" y="172278"/>
            <a:ext cx="12192000" cy="6559826"/>
          </a:xfrm>
          <a:custGeom>
            <a:avLst/>
            <a:gdLst>
              <a:gd name="connsiteX0" fmla="*/ 5864259 w 12192000"/>
              <a:gd name="connsiteY0" fmla="*/ 2854132 h 6559826"/>
              <a:gd name="connsiteX1" fmla="*/ 5864259 w 12192000"/>
              <a:gd name="connsiteY1" fmla="*/ 5342062 h 6559826"/>
              <a:gd name="connsiteX2" fmla="*/ 6907 w 12192000"/>
              <a:gd name="connsiteY2" fmla="*/ 6559826 h 6559826"/>
              <a:gd name="connsiteX3" fmla="*/ 0 w 12192000"/>
              <a:gd name="connsiteY3" fmla="*/ 6559826 h 6559826"/>
              <a:gd name="connsiteX4" fmla="*/ 0 w 12192000"/>
              <a:gd name="connsiteY4" fmla="*/ 4073332 h 6559826"/>
              <a:gd name="connsiteX5" fmla="*/ 12192000 w 12192000"/>
              <a:gd name="connsiteY5" fmla="*/ 2685378 h 6559826"/>
              <a:gd name="connsiteX6" fmla="*/ 12192000 w 12192000"/>
              <a:gd name="connsiteY6" fmla="*/ 5173308 h 6559826"/>
              <a:gd name="connsiteX7" fmla="*/ 6104805 w 12192000"/>
              <a:gd name="connsiteY7" fmla="*/ 6429182 h 6559826"/>
              <a:gd name="connsiteX8" fmla="*/ 6104805 w 12192000"/>
              <a:gd name="connsiteY8" fmla="*/ 3941252 h 6559826"/>
              <a:gd name="connsiteX9" fmla="*/ 11991762 w 12192000"/>
              <a:gd name="connsiteY9" fmla="*/ 0 h 6559826"/>
              <a:gd name="connsiteX10" fmla="*/ 12192000 w 12192000"/>
              <a:gd name="connsiteY10" fmla="*/ 0 h 6559826"/>
              <a:gd name="connsiteX11" fmla="*/ 12192000 w 12192000"/>
              <a:gd name="connsiteY11" fmla="*/ 2446611 h 6559826"/>
              <a:gd name="connsiteX12" fmla="*/ 6104805 w 12192000"/>
              <a:gd name="connsiteY12" fmla="*/ 3701222 h 6559826"/>
              <a:gd name="connsiteX13" fmla="*/ 6104805 w 12192000"/>
              <a:gd name="connsiteY13" fmla="*/ 1214562 h 655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559826">
                <a:moveTo>
                  <a:pt x="5864259" y="2854132"/>
                </a:moveTo>
                <a:lnTo>
                  <a:pt x="5864259" y="5342062"/>
                </a:lnTo>
                <a:lnTo>
                  <a:pt x="6907" y="6559826"/>
                </a:lnTo>
                <a:lnTo>
                  <a:pt x="0" y="6559826"/>
                </a:lnTo>
                <a:lnTo>
                  <a:pt x="0" y="4073332"/>
                </a:lnTo>
                <a:close/>
                <a:moveTo>
                  <a:pt x="12192000" y="2685378"/>
                </a:moveTo>
                <a:lnTo>
                  <a:pt x="12192000" y="5173308"/>
                </a:lnTo>
                <a:lnTo>
                  <a:pt x="6104805" y="6429182"/>
                </a:lnTo>
                <a:lnTo>
                  <a:pt x="6104805" y="3941252"/>
                </a:lnTo>
                <a:close/>
                <a:moveTo>
                  <a:pt x="11991762" y="0"/>
                </a:moveTo>
                <a:lnTo>
                  <a:pt x="12192000" y="0"/>
                </a:lnTo>
                <a:lnTo>
                  <a:pt x="12192000" y="2446611"/>
                </a:lnTo>
                <a:lnTo>
                  <a:pt x="6104805" y="3701222"/>
                </a:lnTo>
                <a:lnTo>
                  <a:pt x="6104805" y="1214562"/>
                </a:lnTo>
                <a:close/>
              </a:path>
            </a:pathLst>
          </a:custGeom>
          <a:solidFill>
            <a:schemeClr val="bg2">
              <a:alpha val="15000"/>
            </a:schemeClr>
          </a:solidFill>
          <a:ln w="12700" cap="flat">
            <a:noFill/>
            <a:prstDash val="solid"/>
            <a:miter/>
          </a:ln>
        </p:spPr>
        <p:txBody>
          <a:bodyPr rtlCol="0" anchor="ctr"/>
          <a:lstStyle/>
          <a:p>
            <a:pPr algn="l"/>
            <a:endParaRPr lang="en-US" dirty="0"/>
          </a:p>
        </p:txBody>
      </p:sp>
    </p:spTree>
    <p:extLst>
      <p:ext uri="{BB962C8B-B14F-4D97-AF65-F5344CB8AC3E}">
        <p14:creationId xmlns:p14="http://schemas.microsoft.com/office/powerpoint/2010/main" val="1058333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4425CD-0A81-4F34-97D3-97E7F2F9FFF1}" type="datetimeFigureOut">
              <a:rPr lang="en-US" smtClean="0"/>
              <a:t>7/8/2023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8" name="Graphic 1">
            <a:extLst>
              <a:ext uri="{FF2B5EF4-FFF2-40B4-BE49-F238E27FC236}">
                <a16:creationId xmlns:a16="http://schemas.microsoft.com/office/drawing/2014/main" id="{B520C794-00F9-0148-5800-3C10CEF4D162}"/>
              </a:ext>
            </a:extLst>
          </p:cNvPr>
          <p:cNvGrpSpPr/>
          <p:nvPr userDrawn="1"/>
        </p:nvGrpSpPr>
        <p:grpSpPr>
          <a:xfrm>
            <a:off x="0" y="0"/>
            <a:ext cx="12192000" cy="6858000"/>
            <a:chOff x="0" y="0"/>
            <a:chExt cx="12192000" cy="6858000"/>
          </a:xfrm>
        </p:grpSpPr>
        <p:sp>
          <p:nvSpPr>
            <p:cNvPr id="9" name="Freeform: Shape 11">
              <a:extLst>
                <a:ext uri="{FF2B5EF4-FFF2-40B4-BE49-F238E27FC236}">
                  <a16:creationId xmlns:a16="http://schemas.microsoft.com/office/drawing/2014/main" id="{E4AC7EC2-95C1-9A3D-FEEB-FFFF914CFBC6}"/>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0" name="Freeform: Shape 12">
              <a:extLst>
                <a:ext uri="{FF2B5EF4-FFF2-40B4-BE49-F238E27FC236}">
                  <a16:creationId xmlns:a16="http://schemas.microsoft.com/office/drawing/2014/main" id="{AEF95CE7-BBB5-BE01-48EF-285F2CB8E14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11" name="Graphic 4">
            <a:extLst>
              <a:ext uri="{FF2B5EF4-FFF2-40B4-BE49-F238E27FC236}">
                <a16:creationId xmlns:a16="http://schemas.microsoft.com/office/drawing/2014/main" id="{549A39EB-0AA0-6BB2-65C2-9C3CBB043677}"/>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2" name="Graphic 15">
            <a:extLst>
              <a:ext uri="{FF2B5EF4-FFF2-40B4-BE49-F238E27FC236}">
                <a16:creationId xmlns:a16="http://schemas.microsoft.com/office/drawing/2014/main" id="{3D4C5463-3A61-4BB5-B51B-D3D2B721843C}"/>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1139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4425CD-0A81-4F34-97D3-97E7F2F9FFF1}" type="datetimeFigureOut">
              <a:rPr lang="en-US" smtClean="0"/>
              <a:t>7/8/2023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10" name="Graphic 1">
            <a:extLst>
              <a:ext uri="{FF2B5EF4-FFF2-40B4-BE49-F238E27FC236}">
                <a16:creationId xmlns:a16="http://schemas.microsoft.com/office/drawing/2014/main" id="{AE22A90B-6B28-D438-4B8E-7DBF48453A99}"/>
              </a:ext>
            </a:extLst>
          </p:cNvPr>
          <p:cNvGrpSpPr/>
          <p:nvPr userDrawn="1"/>
        </p:nvGrpSpPr>
        <p:grpSpPr>
          <a:xfrm>
            <a:off x="0" y="0"/>
            <a:ext cx="12192000" cy="6858000"/>
            <a:chOff x="0" y="0"/>
            <a:chExt cx="12192000" cy="6858000"/>
          </a:xfrm>
        </p:grpSpPr>
        <p:sp>
          <p:nvSpPr>
            <p:cNvPr id="11" name="Freeform: Shape 11">
              <a:extLst>
                <a:ext uri="{FF2B5EF4-FFF2-40B4-BE49-F238E27FC236}">
                  <a16:creationId xmlns:a16="http://schemas.microsoft.com/office/drawing/2014/main" id="{08DB548F-D578-DF28-C8F7-EDE17A2E02EA}"/>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2" name="Freeform: Shape 12">
              <a:extLst>
                <a:ext uri="{FF2B5EF4-FFF2-40B4-BE49-F238E27FC236}">
                  <a16:creationId xmlns:a16="http://schemas.microsoft.com/office/drawing/2014/main" id="{44164F3F-0E54-A455-7A93-9D732DDB843F}"/>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13" name="Graphic 4">
            <a:extLst>
              <a:ext uri="{FF2B5EF4-FFF2-40B4-BE49-F238E27FC236}">
                <a16:creationId xmlns:a16="http://schemas.microsoft.com/office/drawing/2014/main" id="{EFDEA512-3FF0-F6EC-9946-25C4F1D80A2B}"/>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6B9EE76C-0ABF-E724-A073-08A6B14FCE9C}"/>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998033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4425CD-0A81-4F34-97D3-97E7F2F9FFF1}" type="datetimeFigureOut">
              <a:rPr lang="en-US" smtClean="0"/>
              <a:t>7/8/2023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6" name="Graphic 1">
            <a:extLst>
              <a:ext uri="{FF2B5EF4-FFF2-40B4-BE49-F238E27FC236}">
                <a16:creationId xmlns:a16="http://schemas.microsoft.com/office/drawing/2014/main" id="{7A67D250-AEBF-8F25-399E-E4842381CB90}"/>
              </a:ext>
            </a:extLst>
          </p:cNvPr>
          <p:cNvGrpSpPr/>
          <p:nvPr userDrawn="1"/>
        </p:nvGrpSpPr>
        <p:grpSpPr>
          <a:xfrm>
            <a:off x="0" y="0"/>
            <a:ext cx="12192000" cy="6858000"/>
            <a:chOff x="0" y="0"/>
            <a:chExt cx="12192000" cy="6858000"/>
          </a:xfrm>
        </p:grpSpPr>
        <p:sp>
          <p:nvSpPr>
            <p:cNvPr id="7" name="Freeform: Shape 11">
              <a:extLst>
                <a:ext uri="{FF2B5EF4-FFF2-40B4-BE49-F238E27FC236}">
                  <a16:creationId xmlns:a16="http://schemas.microsoft.com/office/drawing/2014/main" id="{DF8DCDCB-6950-D205-C354-8898D3A174B7}"/>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8" name="Freeform: Shape 12">
              <a:extLst>
                <a:ext uri="{FF2B5EF4-FFF2-40B4-BE49-F238E27FC236}">
                  <a16:creationId xmlns:a16="http://schemas.microsoft.com/office/drawing/2014/main" id="{8526766A-68E5-8D95-222D-60BC26E63A1D}"/>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9" name="Graphic 4">
            <a:extLst>
              <a:ext uri="{FF2B5EF4-FFF2-40B4-BE49-F238E27FC236}">
                <a16:creationId xmlns:a16="http://schemas.microsoft.com/office/drawing/2014/main" id="{74527437-2E61-6CC1-43F7-400AD5FDFD2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0" name="Graphic 15">
            <a:extLst>
              <a:ext uri="{FF2B5EF4-FFF2-40B4-BE49-F238E27FC236}">
                <a16:creationId xmlns:a16="http://schemas.microsoft.com/office/drawing/2014/main" id="{2F760707-4384-98DD-F2F4-600C20404811}"/>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979348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4425CD-0A81-4F34-97D3-97E7F2F9FFF1}" type="datetimeFigureOut">
              <a:rPr lang="en-US" smtClean="0"/>
              <a:t>7/8/2023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5" name="Graphic 1">
            <a:extLst>
              <a:ext uri="{FF2B5EF4-FFF2-40B4-BE49-F238E27FC236}">
                <a16:creationId xmlns:a16="http://schemas.microsoft.com/office/drawing/2014/main" id="{7FC297B3-E215-467C-0007-360B92406385}"/>
              </a:ext>
            </a:extLst>
          </p:cNvPr>
          <p:cNvGrpSpPr/>
          <p:nvPr userDrawn="1"/>
        </p:nvGrpSpPr>
        <p:grpSpPr>
          <a:xfrm>
            <a:off x="0" y="0"/>
            <a:ext cx="12192000" cy="6858000"/>
            <a:chOff x="0" y="0"/>
            <a:chExt cx="12192000" cy="6858000"/>
          </a:xfrm>
        </p:grpSpPr>
        <p:sp>
          <p:nvSpPr>
            <p:cNvPr id="6" name="Freeform: Shape 11">
              <a:extLst>
                <a:ext uri="{FF2B5EF4-FFF2-40B4-BE49-F238E27FC236}">
                  <a16:creationId xmlns:a16="http://schemas.microsoft.com/office/drawing/2014/main" id="{DB051278-C277-16D9-2832-26399663B8D2}"/>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7" name="Freeform: Shape 12">
              <a:extLst>
                <a:ext uri="{FF2B5EF4-FFF2-40B4-BE49-F238E27FC236}">
                  <a16:creationId xmlns:a16="http://schemas.microsoft.com/office/drawing/2014/main" id="{361DB4D3-2F3C-5848-DA42-D7DF58A73D0C}"/>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8" name="Graphic 4">
            <a:extLst>
              <a:ext uri="{FF2B5EF4-FFF2-40B4-BE49-F238E27FC236}">
                <a16:creationId xmlns:a16="http://schemas.microsoft.com/office/drawing/2014/main" id="{6CD54CFA-303F-251C-33FE-B7BA7EE48136}"/>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4761676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4425CD-0A81-4F34-97D3-97E7F2F9FFF1}" type="datetimeFigureOut">
              <a:rPr lang="en-US" smtClean="0"/>
              <a:t>7/8/2023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8" name="Graphic 1">
            <a:extLst>
              <a:ext uri="{FF2B5EF4-FFF2-40B4-BE49-F238E27FC236}">
                <a16:creationId xmlns:a16="http://schemas.microsoft.com/office/drawing/2014/main" id="{A7EACA43-33CB-AB1B-854B-91E172C4BCD1}"/>
              </a:ext>
            </a:extLst>
          </p:cNvPr>
          <p:cNvGrpSpPr/>
          <p:nvPr userDrawn="1"/>
        </p:nvGrpSpPr>
        <p:grpSpPr>
          <a:xfrm>
            <a:off x="0" y="0"/>
            <a:ext cx="12192000" cy="6858000"/>
            <a:chOff x="0" y="0"/>
            <a:chExt cx="12192000" cy="6858000"/>
          </a:xfrm>
        </p:grpSpPr>
        <p:sp>
          <p:nvSpPr>
            <p:cNvPr id="9" name="Freeform: Shape 11">
              <a:extLst>
                <a:ext uri="{FF2B5EF4-FFF2-40B4-BE49-F238E27FC236}">
                  <a16:creationId xmlns:a16="http://schemas.microsoft.com/office/drawing/2014/main" id="{C5F97F41-6BFD-5D17-158A-9B5A18E4A3F2}"/>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0" name="Freeform: Shape 12">
              <a:extLst>
                <a:ext uri="{FF2B5EF4-FFF2-40B4-BE49-F238E27FC236}">
                  <a16:creationId xmlns:a16="http://schemas.microsoft.com/office/drawing/2014/main" id="{E13ECAB2-4730-3659-DA66-50F4D6F645D0}"/>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11" name="Graphic 4">
            <a:extLst>
              <a:ext uri="{FF2B5EF4-FFF2-40B4-BE49-F238E27FC236}">
                <a16:creationId xmlns:a16="http://schemas.microsoft.com/office/drawing/2014/main" id="{FB2248A1-B30A-338C-81CC-DD7C5849C16C}"/>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2" name="Graphic 15">
            <a:extLst>
              <a:ext uri="{FF2B5EF4-FFF2-40B4-BE49-F238E27FC236}">
                <a16:creationId xmlns:a16="http://schemas.microsoft.com/office/drawing/2014/main" id="{C5A52F61-336B-8777-1080-10EE286C4F17}"/>
              </a:ext>
            </a:extLst>
          </p:cNvPr>
          <p:cNvSpPr/>
          <p:nvPr userDrawn="1"/>
        </p:nvSpPr>
        <p:spPr>
          <a:xfrm>
            <a:off x="-11174" y="1947672"/>
            <a:ext cx="493776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351353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4425CD-0A81-4F34-97D3-97E7F2F9FFF1}" type="datetimeFigureOut">
              <a:rPr lang="en-US" smtClean="0"/>
              <a:t>7/8/2023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95E168-DA5E-4888-8D8A-92B118324C14}" type="slidenum">
              <a:rPr lang="ru-RU" smtClean="0"/>
              <a:pPr/>
              <a:t>‹#›</a:t>
            </a:fld>
            <a:endParaRPr lang="ru-RU" dirty="0"/>
          </a:p>
        </p:txBody>
      </p:sp>
      <p:sp>
        <p:nvSpPr>
          <p:cNvPr id="8" name="Graphic 15">
            <a:extLst>
              <a:ext uri="{FF2B5EF4-FFF2-40B4-BE49-F238E27FC236}">
                <a16:creationId xmlns:a16="http://schemas.microsoft.com/office/drawing/2014/main" id="{C926EC8B-EC76-6717-F35B-D258DF49F918}"/>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4289935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ru-RU"/>
              <a:t>MM.DD.20XX</a:t>
            </a:r>
            <a:endParaRPr lang="ru-RU"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ADD A FOOTER</a:t>
            </a:r>
            <a:endParaRPr lang="ru-RU"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495E168-DA5E-4888-8D8A-92B118324C14}" type="slidenum">
              <a:rPr lang="ru-RU" smtClean="0"/>
              <a:pPr/>
              <a:t>‹#›</a:t>
            </a:fld>
            <a:endParaRPr lang="ru-RU" dirty="0"/>
          </a:p>
        </p:txBody>
      </p:sp>
      <p:sp>
        <p:nvSpPr>
          <p:cNvPr id="8" name="MSIPCMContentMarking" descr="{&quot;HashCode&quot;:-54214931,&quot;Placement&quot;:&quot;Footer&quot;,&quot;Top&quot;:522.862549,&quot;Left&quot;:0.0,&quot;SlideWidth&quot;:960,&quot;SlideHeight&quot;:540}">
            <a:extLst>
              <a:ext uri="{FF2B5EF4-FFF2-40B4-BE49-F238E27FC236}">
                <a16:creationId xmlns:a16="http://schemas.microsoft.com/office/drawing/2014/main" id="{AC780DED-FBAF-D784-699E-15C720D87DC1}"/>
              </a:ext>
            </a:extLst>
          </p:cNvPr>
          <p:cNvSpPr txBox="1"/>
          <p:nvPr userDrawn="1"/>
        </p:nvSpPr>
        <p:spPr>
          <a:xfrm>
            <a:off x="0" y="6640354"/>
            <a:ext cx="744382" cy="217646"/>
          </a:xfrm>
          <a:prstGeom prst="rect">
            <a:avLst/>
          </a:prstGeom>
          <a:noFill/>
        </p:spPr>
        <p:txBody>
          <a:bodyPr vert="horz" wrap="square" lIns="0" tIns="0" rIns="0" bIns="0" rtlCol="0" anchor="ctr" anchorCtr="1">
            <a:spAutoFit/>
          </a:bodyPr>
          <a:lstStyle/>
          <a:p>
            <a:pPr algn="l">
              <a:spcBef>
                <a:spcPts val="0"/>
              </a:spcBef>
              <a:spcAft>
                <a:spcPts val="0"/>
              </a:spcAft>
            </a:pPr>
            <a:r>
              <a:rPr lang="en-US" sz="80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296215399"/>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2" r:id="rId15"/>
    <p:sldLayoutId id="2147483733" r:id="rId16"/>
    <p:sldLayoutId id="2147483734" r:id="rId17"/>
    <p:sldLayoutId id="2147483735" r:id="rId18"/>
    <p:sldLayoutId id="2147483693" r:id="rId19"/>
    <p:sldLayoutId id="2147483694" r:id="rId20"/>
    <p:sldLayoutId id="2147483697" r:id="rId21"/>
    <p:sldLayoutId id="2147483698" r:id="rId22"/>
    <p:sldLayoutId id="2147483699" r:id="rId23"/>
    <p:sldLayoutId id="2147483701" r:id="rId24"/>
    <p:sldLayoutId id="2147483700" r:id="rId25"/>
    <p:sldLayoutId id="2147483687" r:id="rId26"/>
    <p:sldLayoutId id="2147483696" r:id="rId27"/>
    <p:sldLayoutId id="2147483688" r:id="rId28"/>
  </p:sldLayoutIdLs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0.mp4"/><Relationship Id="rId1" Type="http://schemas.microsoft.com/office/2007/relationships/media" Target="../media/media10.mp4"/><Relationship Id="rId5" Type="http://schemas.openxmlformats.org/officeDocument/2006/relationships/image" Target="../media/image15.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1.mp4"/><Relationship Id="rId1" Type="http://schemas.microsoft.com/office/2007/relationships/media" Target="../media/media11.mp4"/><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2.mp4"/><Relationship Id="rId1" Type="http://schemas.microsoft.com/office/2007/relationships/media" Target="../media/media12.mp4"/><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slideLayout" Target="../slideLayouts/slideLayout18.xml"/><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5.svg"/><Relationship Id="rId11" Type="http://schemas.openxmlformats.org/officeDocument/2006/relationships/image" Target="../media/image10.jp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notesSlide" Target="../notesSlides/notesSlide5.xml"/><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2.png"/><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2.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E9371-6E05-45E0-803B-4C39AC28CC69}"/>
              </a:ext>
            </a:extLst>
          </p:cNvPr>
          <p:cNvSpPr>
            <a:spLocks noGrp="1"/>
          </p:cNvSpPr>
          <p:nvPr>
            <p:ph type="title"/>
          </p:nvPr>
        </p:nvSpPr>
        <p:spPr/>
        <p:txBody>
          <a:bodyPr/>
          <a:lstStyle/>
          <a:p>
            <a:r>
              <a:rPr lang="en-US" dirty="0"/>
              <a:t>PRESENTATION</a:t>
            </a:r>
            <a:br>
              <a:rPr lang="en-US" dirty="0"/>
            </a:br>
            <a:r>
              <a:rPr lang="en-US" dirty="0"/>
              <a:t>TITLE</a:t>
            </a:r>
            <a:endParaRPr lang="ru-RU" dirty="0"/>
          </a:p>
        </p:txBody>
      </p:sp>
      <p:sp>
        <p:nvSpPr>
          <p:cNvPr id="3" name="Text Placeholder 2">
            <a:extLst>
              <a:ext uri="{FF2B5EF4-FFF2-40B4-BE49-F238E27FC236}">
                <a16:creationId xmlns:a16="http://schemas.microsoft.com/office/drawing/2014/main" id="{E0A0FE25-038A-4A14-B11A-432FECB7FA1E}"/>
              </a:ext>
            </a:extLst>
          </p:cNvPr>
          <p:cNvSpPr>
            <a:spLocks noGrp="1"/>
          </p:cNvSpPr>
          <p:nvPr>
            <p:ph type="body" sz="quarter" idx="13"/>
          </p:nvPr>
        </p:nvSpPr>
        <p:spPr/>
        <p:txBody>
          <a:bodyPr/>
          <a:lstStyle/>
          <a:p>
            <a:r>
              <a:rPr lang="en-US" dirty="0"/>
              <a:t>HOME LOAN DATA SCIENCE PROJECT</a:t>
            </a:r>
            <a:endParaRPr lang="ru-RU" dirty="0"/>
          </a:p>
        </p:txBody>
      </p:sp>
      <p:sp>
        <p:nvSpPr>
          <p:cNvPr id="5" name="Text Placeholder 4">
            <a:extLst>
              <a:ext uri="{FF2B5EF4-FFF2-40B4-BE49-F238E27FC236}">
                <a16:creationId xmlns:a16="http://schemas.microsoft.com/office/drawing/2014/main" id="{030A1A89-FE18-44C6-B3EE-49541CB85077}"/>
              </a:ext>
            </a:extLst>
          </p:cNvPr>
          <p:cNvSpPr>
            <a:spLocks noGrp="1"/>
          </p:cNvSpPr>
          <p:nvPr>
            <p:ph type="body" sz="quarter" idx="20"/>
          </p:nvPr>
        </p:nvSpPr>
        <p:spPr/>
        <p:txBody>
          <a:bodyPr/>
          <a:lstStyle/>
          <a:p>
            <a:r>
              <a:rPr lang="en-US" dirty="0">
                <a:solidFill>
                  <a:schemeClr val="tx1"/>
                </a:solidFill>
              </a:rPr>
              <a:t>08-07-2023</a:t>
            </a:r>
            <a:endParaRPr lang="ru-RU" dirty="0">
              <a:solidFill>
                <a:schemeClr val="tx1"/>
              </a:solidFill>
            </a:endParaRPr>
          </a:p>
        </p:txBody>
      </p:sp>
      <p:pic>
        <p:nvPicPr>
          <p:cNvPr id="4" name="Picture 3" descr="A picture containing text, clipart&#10;&#10;Description automatically generated">
            <a:extLst>
              <a:ext uri="{FF2B5EF4-FFF2-40B4-BE49-F238E27FC236}">
                <a16:creationId xmlns:a16="http://schemas.microsoft.com/office/drawing/2014/main" id="{168567F0-9EAD-E46F-7E7D-1947A47F952D}"/>
              </a:ext>
            </a:extLst>
          </p:cNvPr>
          <p:cNvPicPr>
            <a:picLocks noChangeAspect="1"/>
          </p:cNvPicPr>
          <p:nvPr/>
        </p:nvPicPr>
        <p:blipFill>
          <a:blip r:embed="rId5"/>
          <a:stretch>
            <a:fillRect/>
          </a:stretch>
        </p:blipFill>
        <p:spPr>
          <a:xfrm>
            <a:off x="0" y="0"/>
            <a:ext cx="12192000" cy="3216451"/>
          </a:xfrm>
          <a:prstGeom prst="rect">
            <a:avLst/>
          </a:prstGeom>
        </p:spPr>
      </p:pic>
      <p:pic>
        <p:nvPicPr>
          <p:cNvPr id="13" name="Video 12">
            <a:hlinkClick r:id="" action="ppaction://media"/>
            <a:extLst>
              <a:ext uri="{FF2B5EF4-FFF2-40B4-BE49-F238E27FC236}">
                <a16:creationId xmlns:a16="http://schemas.microsoft.com/office/drawing/2014/main" id="{96CF9ACB-2CFA-6119-249A-32E4A08CA85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10506880"/>
      </p:ext>
    </p:extLst>
  </p:cSld>
  <p:clrMapOvr>
    <a:masterClrMapping/>
  </p:clrMapOvr>
  <mc:AlternateContent xmlns:mc="http://schemas.openxmlformats.org/markup-compatibility/2006">
    <mc:Choice xmlns:p14="http://schemas.microsoft.com/office/powerpoint/2010/main" Requires="p14">
      <p:transition spd="slow" p14:dur="2000" advTm="20523"/>
    </mc:Choice>
    <mc:Fallback>
      <p:transition spd="slow" advTm="20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10</a:t>
            </a:fld>
            <a:endParaRPr lang="ru-RU" dirty="0"/>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a:bodyPr>
          <a:lstStyle/>
          <a:p>
            <a:r>
              <a:rPr lang="en-US" sz="3200" dirty="0"/>
              <a:t>Model Evaluation</a:t>
            </a:r>
            <a:endParaRPr lang="ru-RU" sz="3200" dirty="0"/>
          </a:p>
        </p:txBody>
      </p:sp>
      <p:graphicFrame>
        <p:nvGraphicFramePr>
          <p:cNvPr id="3" name="Table 6">
            <a:extLst>
              <a:ext uri="{FF2B5EF4-FFF2-40B4-BE49-F238E27FC236}">
                <a16:creationId xmlns:a16="http://schemas.microsoft.com/office/drawing/2014/main" id="{62C60EE0-DBD2-44B8-B458-1DFB39D096E1}"/>
              </a:ext>
            </a:extLst>
          </p:cNvPr>
          <p:cNvGraphicFramePr>
            <a:graphicFrameLocks noGrp="1"/>
          </p:cNvGraphicFramePr>
          <p:nvPr>
            <p:extLst>
              <p:ext uri="{D42A27DB-BD31-4B8C-83A1-F6EECF244321}">
                <p14:modId xmlns:p14="http://schemas.microsoft.com/office/powerpoint/2010/main" val="3302592971"/>
              </p:ext>
            </p:extLst>
          </p:nvPr>
        </p:nvGraphicFramePr>
        <p:xfrm>
          <a:off x="1422400" y="3429000"/>
          <a:ext cx="8127999" cy="741680"/>
        </p:xfrm>
        <a:graphic>
          <a:graphicData uri="http://schemas.openxmlformats.org/drawingml/2006/table">
            <a:tbl>
              <a:tblPr firstRow="1" bandRow="1">
                <a:tableStyleId>{9DCAF9ED-07DC-4A11-8D7F-57B35C25682E}</a:tableStyleId>
              </a:tblPr>
              <a:tblGrid>
                <a:gridCol w="2709333">
                  <a:extLst>
                    <a:ext uri="{9D8B030D-6E8A-4147-A177-3AD203B41FA5}">
                      <a16:colId xmlns:a16="http://schemas.microsoft.com/office/drawing/2014/main" val="724864964"/>
                    </a:ext>
                  </a:extLst>
                </a:gridCol>
                <a:gridCol w="2709333">
                  <a:extLst>
                    <a:ext uri="{9D8B030D-6E8A-4147-A177-3AD203B41FA5}">
                      <a16:colId xmlns:a16="http://schemas.microsoft.com/office/drawing/2014/main" val="2793169040"/>
                    </a:ext>
                  </a:extLst>
                </a:gridCol>
                <a:gridCol w="2709333">
                  <a:extLst>
                    <a:ext uri="{9D8B030D-6E8A-4147-A177-3AD203B41FA5}">
                      <a16:colId xmlns:a16="http://schemas.microsoft.com/office/drawing/2014/main" val="2916198239"/>
                    </a:ext>
                  </a:extLst>
                </a:gridCol>
              </a:tblGrid>
              <a:tr h="37084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err="1"/>
                        <a:t>AutoML</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Custom-made ML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07834123"/>
                  </a:ext>
                </a:extLst>
              </a:tr>
              <a:tr h="370840">
                <a:tc>
                  <a:txBody>
                    <a:bodyPr/>
                    <a:lstStyle/>
                    <a:p>
                      <a:r>
                        <a:rPr lang="en-US" dirty="0"/>
                        <a:t>Accuracy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78%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248628"/>
                  </a:ext>
                </a:extLst>
              </a:tr>
            </a:tbl>
          </a:graphicData>
        </a:graphic>
      </p:graphicFrame>
      <p:sp>
        <p:nvSpPr>
          <p:cNvPr id="7" name="TextBox 6">
            <a:extLst>
              <a:ext uri="{FF2B5EF4-FFF2-40B4-BE49-F238E27FC236}">
                <a16:creationId xmlns:a16="http://schemas.microsoft.com/office/drawing/2014/main" id="{04C0B5B5-0E7E-858A-B4E9-C8B29BED751F}"/>
              </a:ext>
            </a:extLst>
          </p:cNvPr>
          <p:cNvSpPr txBox="1"/>
          <p:nvPr/>
        </p:nvSpPr>
        <p:spPr>
          <a:xfrm>
            <a:off x="1341120" y="4521199"/>
            <a:ext cx="8473440" cy="646331"/>
          </a:xfrm>
          <a:prstGeom prst="rect">
            <a:avLst/>
          </a:prstGeom>
          <a:noFill/>
        </p:spPr>
        <p:txBody>
          <a:bodyPr wrap="square" rtlCol="0">
            <a:spAutoFit/>
          </a:bodyPr>
          <a:lstStyle/>
          <a:p>
            <a:r>
              <a:rPr lang="en-US" i="1" dirty="0"/>
              <a:t>Where accuracy is the total of all the model's correctly predicted outcomes over all predicted outcomes.</a:t>
            </a:r>
          </a:p>
        </p:txBody>
      </p:sp>
      <p:pic>
        <p:nvPicPr>
          <p:cNvPr id="8" name="Video 7">
            <a:hlinkClick r:id="" action="ppaction://media"/>
            <a:extLst>
              <a:ext uri="{FF2B5EF4-FFF2-40B4-BE49-F238E27FC236}">
                <a16:creationId xmlns:a16="http://schemas.microsoft.com/office/drawing/2014/main" id="{20D890C0-214E-08D6-8E03-1D262137B4D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71931297"/>
      </p:ext>
    </p:extLst>
  </p:cSld>
  <p:clrMapOvr>
    <a:masterClrMapping/>
  </p:clrMapOvr>
  <mc:AlternateContent xmlns:mc="http://schemas.openxmlformats.org/markup-compatibility/2006">
    <mc:Choice xmlns:p14="http://schemas.microsoft.com/office/powerpoint/2010/main" Requires="p14">
      <p:transition spd="slow" p14:dur="2000" advTm="61383"/>
    </mc:Choice>
    <mc:Fallback>
      <p:transition spd="slow" advTm="61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11</a:t>
            </a:fld>
            <a:endParaRPr lang="ru-RU" dirty="0"/>
          </a:p>
        </p:txBody>
      </p:sp>
      <p:sp>
        <p:nvSpPr>
          <p:cNvPr id="4" name="Text Placeholder 3">
            <a:extLst>
              <a:ext uri="{FF2B5EF4-FFF2-40B4-BE49-F238E27FC236}">
                <a16:creationId xmlns:a16="http://schemas.microsoft.com/office/drawing/2014/main" id="{A88F02AC-2ACE-4B6E-9181-99EBB08906BB}"/>
              </a:ext>
            </a:extLst>
          </p:cNvPr>
          <p:cNvSpPr>
            <a:spLocks noGrp="1"/>
          </p:cNvSpPr>
          <p:nvPr>
            <p:ph type="body" sz="quarter" idx="15"/>
          </p:nvPr>
        </p:nvSpPr>
        <p:spPr>
          <a:xfrm>
            <a:off x="774032" y="2891649"/>
            <a:ext cx="10249568" cy="2588637"/>
          </a:xfrm>
        </p:spPr>
        <p:txBody>
          <a:bodyPr>
            <a:noAutofit/>
          </a:bodyPr>
          <a:lstStyle/>
          <a:p>
            <a:pPr marL="0" indent="0">
              <a:buNone/>
            </a:pPr>
            <a:r>
              <a:rPr lang="en-US" sz="2400" dirty="0">
                <a:solidFill>
                  <a:schemeClr val="tx1"/>
                </a:solidFill>
              </a:rPr>
              <a:t>• Custom-made ML is better than </a:t>
            </a:r>
            <a:r>
              <a:rPr lang="en-US" sz="2400" dirty="0" err="1">
                <a:solidFill>
                  <a:schemeClr val="tx1"/>
                </a:solidFill>
              </a:rPr>
              <a:t>AutoML</a:t>
            </a:r>
            <a:endParaRPr lang="en-US" sz="2400" dirty="0">
              <a:solidFill>
                <a:schemeClr val="tx1"/>
              </a:solidFill>
            </a:endParaRPr>
          </a:p>
          <a:p>
            <a:pPr marL="0" indent="0">
              <a:buNone/>
            </a:pPr>
            <a:endParaRPr lang="en-US" sz="2400" dirty="0">
              <a:solidFill>
                <a:schemeClr val="tx1"/>
              </a:solidFill>
            </a:endParaRPr>
          </a:p>
          <a:p>
            <a:pPr marL="0" indent="0">
              <a:buNone/>
            </a:pPr>
            <a:r>
              <a:rPr lang="en-US" sz="2400" dirty="0">
                <a:solidFill>
                  <a:schemeClr val="tx1"/>
                </a:solidFill>
              </a:rPr>
              <a:t>• We are fully aware of what was used, how it was used, and what algorithm was applied to accomplish the goal.</a:t>
            </a:r>
          </a:p>
          <a:p>
            <a:pPr marL="0" indent="0">
              <a:buNone/>
            </a:pPr>
            <a:endParaRPr lang="en-US" sz="2400" dirty="0">
              <a:solidFill>
                <a:schemeClr val="tx1"/>
              </a:solidFill>
            </a:endParaRPr>
          </a:p>
          <a:p>
            <a:pPr marL="0" indent="0">
              <a:buNone/>
            </a:pPr>
            <a:r>
              <a:rPr lang="en-US" sz="2400" dirty="0">
                <a:solidFill>
                  <a:schemeClr val="tx1"/>
                </a:solidFill>
              </a:rPr>
              <a:t>• If we can train and forecast in real time, it will benefit us and take less time to do so, although this use case may not allow for it.</a:t>
            </a:r>
          </a:p>
          <a:p>
            <a:pPr marL="0" indent="0">
              <a:buNone/>
            </a:pPr>
            <a:endParaRPr lang="en-US" sz="2400" dirty="0">
              <a:solidFill>
                <a:schemeClr val="tx1"/>
              </a:solidFill>
            </a:endParaRPr>
          </a:p>
          <a:p>
            <a:pPr marL="0" indent="0">
              <a:buNone/>
            </a:pPr>
            <a:r>
              <a:rPr lang="en-US" sz="2400" dirty="0">
                <a:solidFill>
                  <a:schemeClr val="tx1"/>
                </a:solidFill>
              </a:rPr>
              <a:t>• The ideal application for </a:t>
            </a:r>
            <a:r>
              <a:rPr lang="en-US" sz="2400" dirty="0" err="1">
                <a:solidFill>
                  <a:schemeClr val="tx1"/>
                </a:solidFill>
              </a:rPr>
              <a:t>AutoML</a:t>
            </a:r>
            <a:r>
              <a:rPr lang="en-US" sz="2400" dirty="0">
                <a:solidFill>
                  <a:schemeClr val="tx1"/>
                </a:solidFill>
              </a:rPr>
              <a:t> is as a foundational model.</a:t>
            </a:r>
          </a:p>
          <a:p>
            <a:pPr marL="0" indent="0">
              <a:buNone/>
            </a:pPr>
            <a:endParaRPr lang="en-US" sz="2400" dirty="0">
              <a:solidFill>
                <a:schemeClr val="tx1"/>
              </a:solidFill>
            </a:endParaRPr>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a:bodyPr>
          <a:lstStyle/>
          <a:p>
            <a:r>
              <a:rPr lang="en-US" sz="3200" dirty="0"/>
              <a:t>Recommendations</a:t>
            </a:r>
            <a:endParaRPr lang="ru-RU" sz="3200" dirty="0"/>
          </a:p>
        </p:txBody>
      </p:sp>
      <p:pic>
        <p:nvPicPr>
          <p:cNvPr id="7" name="Video 6">
            <a:hlinkClick r:id="" action="ppaction://media"/>
            <a:extLst>
              <a:ext uri="{FF2B5EF4-FFF2-40B4-BE49-F238E27FC236}">
                <a16:creationId xmlns:a16="http://schemas.microsoft.com/office/drawing/2014/main" id="{DF81692E-9737-0034-2BDE-06F44A4B75E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86839433"/>
      </p:ext>
    </p:extLst>
  </p:cSld>
  <p:clrMapOvr>
    <a:masterClrMapping/>
  </p:clrMapOvr>
  <mc:AlternateContent xmlns:mc="http://schemas.openxmlformats.org/markup-compatibility/2006">
    <mc:Choice xmlns:p14="http://schemas.microsoft.com/office/powerpoint/2010/main" Requires="p14">
      <p:transition spd="slow" p14:dur="2000" advTm="22401"/>
    </mc:Choice>
    <mc:Fallback>
      <p:transition spd="slow" advTm="22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12</a:t>
            </a:fld>
            <a:endParaRPr lang="ru-RU" dirty="0"/>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fontScale="92500" lnSpcReduction="10000"/>
          </a:bodyPr>
          <a:lstStyle/>
          <a:p>
            <a:r>
              <a:rPr lang="en-US" sz="4800" dirty="0"/>
              <a:t>Thank you</a:t>
            </a:r>
            <a:endParaRPr lang="ru-RU" sz="4800" dirty="0"/>
          </a:p>
        </p:txBody>
      </p:sp>
      <p:pic>
        <p:nvPicPr>
          <p:cNvPr id="4" name="Video 3">
            <a:hlinkClick r:id="" action="ppaction://media"/>
            <a:extLst>
              <a:ext uri="{FF2B5EF4-FFF2-40B4-BE49-F238E27FC236}">
                <a16:creationId xmlns:a16="http://schemas.microsoft.com/office/drawing/2014/main" id="{5A0E0AAE-CBDC-0E26-D816-547166E9117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88188085"/>
      </p:ext>
    </p:extLst>
  </p:cSld>
  <p:clrMapOvr>
    <a:masterClrMapping/>
  </p:clrMapOvr>
  <mc:AlternateContent xmlns:mc="http://schemas.openxmlformats.org/markup-compatibility/2006">
    <mc:Choice xmlns:p14="http://schemas.microsoft.com/office/powerpoint/2010/main" Requires="p14">
      <p:transition spd="slow" p14:dur="2000" advTm="2725"/>
    </mc:Choice>
    <mc:Fallback>
      <p:transition spd="slow" advTm="27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2</a:t>
            </a:fld>
            <a:endParaRPr lang="ru-RU" dirty="0"/>
          </a:p>
        </p:txBody>
      </p:sp>
      <p:sp>
        <p:nvSpPr>
          <p:cNvPr id="4" name="Text Placeholder 3">
            <a:extLst>
              <a:ext uri="{FF2B5EF4-FFF2-40B4-BE49-F238E27FC236}">
                <a16:creationId xmlns:a16="http://schemas.microsoft.com/office/drawing/2014/main" id="{A88F02AC-2ACE-4B6E-9181-99EBB08906BB}"/>
              </a:ext>
            </a:extLst>
          </p:cNvPr>
          <p:cNvSpPr>
            <a:spLocks noGrp="1"/>
          </p:cNvSpPr>
          <p:nvPr>
            <p:ph type="body" sz="quarter" idx="15"/>
          </p:nvPr>
        </p:nvSpPr>
        <p:spPr/>
        <p:txBody>
          <a:bodyPr>
            <a:noAutofit/>
          </a:bodyPr>
          <a:lstStyle/>
          <a:p>
            <a:pPr fontAlgn="base"/>
            <a:r>
              <a:rPr lang="en-US" sz="1800" dirty="0">
                <a:solidFill>
                  <a:schemeClr val="tx1"/>
                </a:solidFill>
              </a:rPr>
              <a:t>Data Science Lifecycle​</a:t>
            </a:r>
          </a:p>
          <a:p>
            <a:pPr fontAlgn="base"/>
            <a:r>
              <a:rPr lang="en-US" sz="1800" dirty="0">
                <a:solidFill>
                  <a:schemeClr val="tx1"/>
                </a:solidFill>
              </a:rPr>
              <a:t>Project Overview​</a:t>
            </a:r>
          </a:p>
          <a:p>
            <a:pPr fontAlgn="base"/>
            <a:r>
              <a:rPr lang="en-US" sz="1800" dirty="0">
                <a:solidFill>
                  <a:schemeClr val="tx1"/>
                </a:solidFill>
              </a:rPr>
              <a:t>Data </a:t>
            </a:r>
          </a:p>
          <a:p>
            <a:pPr fontAlgn="base"/>
            <a:r>
              <a:rPr lang="en-US" sz="1800" dirty="0">
                <a:solidFill>
                  <a:schemeClr val="tx1"/>
                </a:solidFill>
              </a:rPr>
              <a:t>Analysis</a:t>
            </a:r>
          </a:p>
          <a:p>
            <a:pPr fontAlgn="base"/>
            <a:r>
              <a:rPr lang="en-US" sz="1800" dirty="0">
                <a:solidFill>
                  <a:schemeClr val="tx1"/>
                </a:solidFill>
              </a:rPr>
              <a:t>Modeling</a:t>
            </a:r>
          </a:p>
          <a:p>
            <a:pPr fontAlgn="base"/>
            <a:r>
              <a:rPr lang="en-US" sz="1800" dirty="0">
                <a:solidFill>
                  <a:schemeClr val="tx1"/>
                </a:solidFill>
              </a:rPr>
              <a:t>Model Evaluation</a:t>
            </a:r>
          </a:p>
          <a:p>
            <a:pPr fontAlgn="base"/>
            <a:r>
              <a:rPr lang="en-US" sz="1800" dirty="0">
                <a:solidFill>
                  <a:schemeClr val="tx1"/>
                </a:solidFill>
              </a:rPr>
              <a:t>Recommendations</a:t>
            </a:r>
          </a:p>
          <a:p>
            <a:endParaRPr lang="en-US" sz="1800" dirty="0">
              <a:solidFill>
                <a:schemeClr val="tx1"/>
              </a:solidFill>
            </a:endParaRPr>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a:bodyPr>
          <a:lstStyle/>
          <a:p>
            <a:r>
              <a:rPr lang="en-US" sz="3200" dirty="0"/>
              <a:t>Agenda</a:t>
            </a:r>
            <a:endParaRPr lang="ru-RU" sz="3200" dirty="0"/>
          </a:p>
        </p:txBody>
      </p:sp>
      <p:pic>
        <p:nvPicPr>
          <p:cNvPr id="10" name="Video 9">
            <a:hlinkClick r:id="" action="ppaction://media"/>
            <a:extLst>
              <a:ext uri="{FF2B5EF4-FFF2-40B4-BE49-F238E27FC236}">
                <a16:creationId xmlns:a16="http://schemas.microsoft.com/office/drawing/2014/main" id="{3BB4CDBD-68E1-3761-B251-E284172134F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54796437"/>
      </p:ext>
    </p:extLst>
  </p:cSld>
  <p:clrMapOvr>
    <a:masterClrMapping/>
  </p:clrMapOvr>
  <mc:AlternateContent xmlns:mc="http://schemas.openxmlformats.org/markup-compatibility/2006">
    <mc:Choice xmlns:p14="http://schemas.microsoft.com/office/powerpoint/2010/main" Requires="p14">
      <p:transition spd="slow" p14:dur="2000" advTm="17482"/>
    </mc:Choice>
    <mc:Fallback>
      <p:transition spd="slow" advTm="17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3</a:t>
            </a:fld>
            <a:endParaRPr lang="ru-RU" dirty="0"/>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a:bodyPr>
          <a:lstStyle/>
          <a:p>
            <a:r>
              <a:rPr lang="en-US" sz="3200" dirty="0"/>
              <a:t>Data Science Lifecycle</a:t>
            </a:r>
            <a:endParaRPr lang="ru-RU" sz="3200" dirty="0"/>
          </a:p>
        </p:txBody>
      </p:sp>
      <p:pic>
        <p:nvPicPr>
          <p:cNvPr id="3" name="Picture 2" descr="Diagram&#10;&#10;Description automatically generated">
            <a:extLst>
              <a:ext uri="{FF2B5EF4-FFF2-40B4-BE49-F238E27FC236}">
                <a16:creationId xmlns:a16="http://schemas.microsoft.com/office/drawing/2014/main" id="{D74F78AD-89A9-BA49-DC34-5B59DD94B5B0}"/>
              </a:ext>
            </a:extLst>
          </p:cNvPr>
          <p:cNvPicPr>
            <a:picLocks noChangeAspect="1"/>
          </p:cNvPicPr>
          <p:nvPr/>
        </p:nvPicPr>
        <p:blipFill>
          <a:blip r:embed="rId5"/>
          <a:stretch>
            <a:fillRect/>
          </a:stretch>
        </p:blipFill>
        <p:spPr>
          <a:xfrm>
            <a:off x="4065563" y="95534"/>
            <a:ext cx="8384345" cy="6625941"/>
          </a:xfrm>
          <a:prstGeom prst="rect">
            <a:avLst/>
          </a:prstGeom>
        </p:spPr>
      </p:pic>
      <p:pic>
        <p:nvPicPr>
          <p:cNvPr id="7" name="Video 6">
            <a:hlinkClick r:id="" action="ppaction://media"/>
            <a:extLst>
              <a:ext uri="{FF2B5EF4-FFF2-40B4-BE49-F238E27FC236}">
                <a16:creationId xmlns:a16="http://schemas.microsoft.com/office/drawing/2014/main" id="{7BDCD4D1-5FEE-21B8-57EA-BEA9310BCCD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52464676"/>
      </p:ext>
    </p:extLst>
  </p:cSld>
  <p:clrMapOvr>
    <a:masterClrMapping/>
  </p:clrMapOvr>
  <mc:AlternateContent xmlns:mc="http://schemas.openxmlformats.org/markup-compatibility/2006">
    <mc:Choice xmlns:p14="http://schemas.microsoft.com/office/powerpoint/2010/main" Requires="p14">
      <p:transition spd="slow" p14:dur="2000" advTm="36136"/>
    </mc:Choice>
    <mc:Fallback>
      <p:transition spd="slow" advTm="36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4</a:t>
            </a:fld>
            <a:endParaRPr lang="ru-RU" dirty="0"/>
          </a:p>
        </p:txBody>
      </p:sp>
      <p:sp>
        <p:nvSpPr>
          <p:cNvPr id="4" name="Text Placeholder 3">
            <a:extLst>
              <a:ext uri="{FF2B5EF4-FFF2-40B4-BE49-F238E27FC236}">
                <a16:creationId xmlns:a16="http://schemas.microsoft.com/office/drawing/2014/main" id="{A88F02AC-2ACE-4B6E-9181-99EBB08906BB}"/>
              </a:ext>
            </a:extLst>
          </p:cNvPr>
          <p:cNvSpPr>
            <a:spLocks noGrp="1"/>
          </p:cNvSpPr>
          <p:nvPr>
            <p:ph type="body" sz="quarter" idx="15"/>
          </p:nvPr>
        </p:nvSpPr>
        <p:spPr>
          <a:xfrm>
            <a:off x="774032" y="3074529"/>
            <a:ext cx="10696608" cy="2588637"/>
          </a:xfrm>
        </p:spPr>
        <p:txBody>
          <a:bodyPr>
            <a:noAutofit/>
          </a:bodyPr>
          <a:lstStyle/>
          <a:p>
            <a:pPr marL="0" indent="0">
              <a:buNone/>
            </a:pPr>
            <a:r>
              <a:rPr lang="en-US" sz="2400" dirty="0">
                <a:solidFill>
                  <a:schemeClr val="tx1"/>
                </a:solidFill>
              </a:rPr>
              <a:t>Business Problem:</a:t>
            </a:r>
          </a:p>
          <a:p>
            <a:pPr marL="0" indent="0">
              <a:buNone/>
            </a:pPr>
            <a:r>
              <a:rPr lang="en-US" sz="1800" dirty="0">
                <a:solidFill>
                  <a:schemeClr val="tx1"/>
                </a:solidFill>
              </a:rPr>
              <a:t>At the moment, applying for a home loan is a laborious procedure. It takes 2 to 3 days, so the applicant won't learn the results of their application until after those 2 to 3 days.</a:t>
            </a:r>
          </a:p>
          <a:p>
            <a:pPr marL="0" indent="0">
              <a:buNone/>
            </a:pPr>
            <a:r>
              <a:rPr lang="en-US" sz="2400" dirty="0">
                <a:solidFill>
                  <a:schemeClr val="tx1"/>
                </a:solidFill>
              </a:rPr>
              <a:t>Business Objective:</a:t>
            </a:r>
          </a:p>
          <a:p>
            <a:pPr marL="0" indent="0">
              <a:buNone/>
            </a:pPr>
            <a:r>
              <a:rPr lang="en-US" sz="1800" dirty="0">
                <a:solidFill>
                  <a:schemeClr val="tx1"/>
                </a:solidFill>
              </a:rPr>
              <a:t>Help the user by getting information regarding the status of their loans in a matter of seconds.</a:t>
            </a:r>
          </a:p>
          <a:p>
            <a:pPr marL="0" indent="0">
              <a:buNone/>
            </a:pPr>
            <a:r>
              <a:rPr lang="en-US" sz="2400" dirty="0">
                <a:solidFill>
                  <a:schemeClr val="tx1"/>
                </a:solidFill>
              </a:rPr>
              <a:t>Hypothesis: </a:t>
            </a:r>
          </a:p>
          <a:p>
            <a:pPr marL="0" indent="0">
              <a:buNone/>
            </a:pPr>
            <a:r>
              <a:rPr lang="en-US" sz="1800" dirty="0">
                <a:solidFill>
                  <a:schemeClr val="tx1"/>
                </a:solidFill>
              </a:rPr>
              <a:t>Machine learning may be used to forecast a future borrower's loan status based on historical data, greatly reducing the time it takes for them to discover their separate statuses.</a:t>
            </a:r>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a:bodyPr>
          <a:lstStyle/>
          <a:p>
            <a:r>
              <a:rPr lang="en-US" sz="3200" dirty="0"/>
              <a:t>Project Overview</a:t>
            </a:r>
            <a:endParaRPr lang="ru-RU" sz="3200" dirty="0"/>
          </a:p>
        </p:txBody>
      </p:sp>
      <p:pic>
        <p:nvPicPr>
          <p:cNvPr id="7" name="Video 6">
            <a:hlinkClick r:id="" action="ppaction://media"/>
            <a:extLst>
              <a:ext uri="{FF2B5EF4-FFF2-40B4-BE49-F238E27FC236}">
                <a16:creationId xmlns:a16="http://schemas.microsoft.com/office/drawing/2014/main" id="{682F38A5-D1F9-ABF9-A5C2-DE00B81518A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40457259"/>
      </p:ext>
    </p:extLst>
  </p:cSld>
  <p:clrMapOvr>
    <a:masterClrMapping/>
  </p:clrMapOvr>
  <mc:AlternateContent xmlns:mc="http://schemas.openxmlformats.org/markup-compatibility/2006">
    <mc:Choice xmlns:p14="http://schemas.microsoft.com/office/powerpoint/2010/main" Requires="p14">
      <p:transition spd="slow" p14:dur="2000" advTm="29188"/>
    </mc:Choice>
    <mc:Fallback>
      <p:transition spd="slow" advTm="291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5</a:t>
            </a:fld>
            <a:endParaRPr lang="ru-RU" dirty="0"/>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fontScale="77500" lnSpcReduction="20000"/>
          </a:bodyPr>
          <a:lstStyle/>
          <a:p>
            <a:r>
              <a:rPr lang="en-US" sz="3200" dirty="0"/>
              <a:t>Process Overview / Solution</a:t>
            </a:r>
            <a:endParaRPr lang="ru-RU" sz="3200" dirty="0"/>
          </a:p>
        </p:txBody>
      </p:sp>
      <p:pic>
        <p:nvPicPr>
          <p:cNvPr id="19" name="Graphic 18" descr="Man holding cup">
            <a:extLst>
              <a:ext uri="{FF2B5EF4-FFF2-40B4-BE49-F238E27FC236}">
                <a16:creationId xmlns:a16="http://schemas.microsoft.com/office/drawing/2014/main" id="{0404AC49-A4B5-DD44-8DD2-E2FBB7658C2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2955" y="2717681"/>
            <a:ext cx="1591696" cy="3597232"/>
          </a:xfrm>
          <a:prstGeom prst="rect">
            <a:avLst/>
          </a:prstGeom>
        </p:spPr>
      </p:pic>
      <p:sp>
        <p:nvSpPr>
          <p:cNvPr id="20" name="Arrow: Right 19">
            <a:extLst>
              <a:ext uri="{FF2B5EF4-FFF2-40B4-BE49-F238E27FC236}">
                <a16:creationId xmlns:a16="http://schemas.microsoft.com/office/drawing/2014/main" id="{2C6571AC-843E-9255-E227-10014A65812A}"/>
              </a:ext>
            </a:extLst>
          </p:cNvPr>
          <p:cNvSpPr/>
          <p:nvPr/>
        </p:nvSpPr>
        <p:spPr>
          <a:xfrm>
            <a:off x="2350110" y="4231037"/>
            <a:ext cx="504968" cy="232012"/>
          </a:xfrm>
          <a:prstGeom prst="rightArrow">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1" name="Graphic 20" descr="Smart Phone with solid fill">
            <a:extLst>
              <a:ext uri="{FF2B5EF4-FFF2-40B4-BE49-F238E27FC236}">
                <a16:creationId xmlns:a16="http://schemas.microsoft.com/office/drawing/2014/main" id="{D227F2D1-3B8B-E891-8077-6808CBCB3CF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858373" y="3046954"/>
            <a:ext cx="1156880" cy="1300089"/>
          </a:xfrm>
          <a:prstGeom prst="rect">
            <a:avLst/>
          </a:prstGeom>
        </p:spPr>
      </p:pic>
      <p:pic>
        <p:nvPicPr>
          <p:cNvPr id="22" name="Graphic 21" descr="Clipboard with solid fill">
            <a:extLst>
              <a:ext uri="{FF2B5EF4-FFF2-40B4-BE49-F238E27FC236}">
                <a16:creationId xmlns:a16="http://schemas.microsoft.com/office/drawing/2014/main" id="{AF671380-E26C-E84C-CF6E-B736CAD1410D}"/>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000536" y="4380930"/>
            <a:ext cx="1098645" cy="1098645"/>
          </a:xfrm>
          <a:prstGeom prst="rect">
            <a:avLst/>
          </a:prstGeom>
        </p:spPr>
      </p:pic>
      <p:sp>
        <p:nvSpPr>
          <p:cNvPr id="23" name="Arrow: Right 22">
            <a:extLst>
              <a:ext uri="{FF2B5EF4-FFF2-40B4-BE49-F238E27FC236}">
                <a16:creationId xmlns:a16="http://schemas.microsoft.com/office/drawing/2014/main" id="{3F7E6C57-732E-C664-3C20-B7F4BEC8266A}"/>
              </a:ext>
            </a:extLst>
          </p:cNvPr>
          <p:cNvSpPr/>
          <p:nvPr/>
        </p:nvSpPr>
        <p:spPr>
          <a:xfrm>
            <a:off x="4060396" y="4196687"/>
            <a:ext cx="504968" cy="232012"/>
          </a:xfrm>
          <a:prstGeom prst="rightArrow">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4" name="Picture 23" descr="Diagram&#10;&#10;Description automatically generated">
            <a:extLst>
              <a:ext uri="{FF2B5EF4-FFF2-40B4-BE49-F238E27FC236}">
                <a16:creationId xmlns:a16="http://schemas.microsoft.com/office/drawing/2014/main" id="{A1B18195-68A9-D4CF-3B71-94E51166465C}"/>
              </a:ext>
            </a:extLst>
          </p:cNvPr>
          <p:cNvPicPr>
            <a:picLocks noChangeAspect="1"/>
          </p:cNvPicPr>
          <p:nvPr/>
        </p:nvPicPr>
        <p:blipFill>
          <a:blip r:embed="rId11"/>
          <a:stretch>
            <a:fillRect/>
          </a:stretch>
        </p:blipFill>
        <p:spPr>
          <a:xfrm>
            <a:off x="4710823" y="3429000"/>
            <a:ext cx="2238583" cy="1866562"/>
          </a:xfrm>
          <a:prstGeom prst="rect">
            <a:avLst/>
          </a:prstGeom>
        </p:spPr>
      </p:pic>
      <p:sp>
        <p:nvSpPr>
          <p:cNvPr id="25" name="Arrow: Right 24">
            <a:extLst>
              <a:ext uri="{FF2B5EF4-FFF2-40B4-BE49-F238E27FC236}">
                <a16:creationId xmlns:a16="http://schemas.microsoft.com/office/drawing/2014/main" id="{A160A3F6-2A12-F5B5-2F90-7D7650B8A541}"/>
              </a:ext>
            </a:extLst>
          </p:cNvPr>
          <p:cNvSpPr/>
          <p:nvPr/>
        </p:nvSpPr>
        <p:spPr>
          <a:xfrm>
            <a:off x="6967370" y="4196687"/>
            <a:ext cx="504968" cy="232012"/>
          </a:xfrm>
          <a:prstGeom prst="rightArrow">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6" name="Graphic 25" descr="Smart Phone with solid fill">
            <a:extLst>
              <a:ext uri="{FF2B5EF4-FFF2-40B4-BE49-F238E27FC236}">
                <a16:creationId xmlns:a16="http://schemas.microsoft.com/office/drawing/2014/main" id="{D1920B56-84CE-4BE9-EBFD-109101FD2B8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308680" y="3490709"/>
            <a:ext cx="1462879" cy="1643967"/>
          </a:xfrm>
          <a:prstGeom prst="rect">
            <a:avLst/>
          </a:prstGeom>
        </p:spPr>
      </p:pic>
      <p:sp>
        <p:nvSpPr>
          <p:cNvPr id="27" name="Arrow: Right 26">
            <a:extLst>
              <a:ext uri="{FF2B5EF4-FFF2-40B4-BE49-F238E27FC236}">
                <a16:creationId xmlns:a16="http://schemas.microsoft.com/office/drawing/2014/main" id="{82761A38-8C42-322D-575C-447A6B1601EB}"/>
              </a:ext>
            </a:extLst>
          </p:cNvPr>
          <p:cNvSpPr/>
          <p:nvPr/>
        </p:nvSpPr>
        <p:spPr>
          <a:xfrm>
            <a:off x="8632513" y="4196687"/>
            <a:ext cx="504968" cy="232012"/>
          </a:xfrm>
          <a:prstGeom prst="rightArrow">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Multiplication Sign 27">
            <a:extLst>
              <a:ext uri="{FF2B5EF4-FFF2-40B4-BE49-F238E27FC236}">
                <a16:creationId xmlns:a16="http://schemas.microsoft.com/office/drawing/2014/main" id="{72080943-954F-4351-33EF-66A74EBA90E0}"/>
              </a:ext>
            </a:extLst>
          </p:cNvPr>
          <p:cNvSpPr/>
          <p:nvPr/>
        </p:nvSpPr>
        <p:spPr>
          <a:xfrm>
            <a:off x="9447469" y="3753365"/>
            <a:ext cx="1099667" cy="1077942"/>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Bent 28">
            <a:extLst>
              <a:ext uri="{FF2B5EF4-FFF2-40B4-BE49-F238E27FC236}">
                <a16:creationId xmlns:a16="http://schemas.microsoft.com/office/drawing/2014/main" id="{A5EDC7BB-0212-72FB-451D-30F6E41993E7}"/>
              </a:ext>
            </a:extLst>
          </p:cNvPr>
          <p:cNvSpPr/>
          <p:nvPr/>
        </p:nvSpPr>
        <p:spPr>
          <a:xfrm rot="13764669">
            <a:off x="10760336" y="3533192"/>
            <a:ext cx="832513" cy="1213096"/>
          </a:xfrm>
          <a:prstGeom prst="bentArrow">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Video 3">
            <a:hlinkClick r:id="" action="ppaction://media"/>
            <a:extLst>
              <a:ext uri="{FF2B5EF4-FFF2-40B4-BE49-F238E27FC236}">
                <a16:creationId xmlns:a16="http://schemas.microsoft.com/office/drawing/2014/main" id="{4C0CAB83-72A8-2BDB-4B14-13CC8DF29BF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2"/>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32832138"/>
      </p:ext>
    </p:extLst>
  </p:cSld>
  <p:clrMapOvr>
    <a:masterClrMapping/>
  </p:clrMapOvr>
  <mc:AlternateContent xmlns:mc="http://schemas.openxmlformats.org/markup-compatibility/2006">
    <mc:Choice xmlns:p14="http://schemas.microsoft.com/office/powerpoint/2010/main" Requires="p14">
      <p:transition spd="slow" p14:dur="2000" advTm="29923"/>
    </mc:Choice>
    <mc:Fallback>
      <p:transition spd="slow" advTm="299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6</a:t>
            </a:fld>
            <a:endParaRPr lang="ru-RU" dirty="0"/>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a:bodyPr>
          <a:lstStyle/>
          <a:p>
            <a:r>
              <a:rPr lang="en-US" sz="3200" dirty="0"/>
              <a:t>Data</a:t>
            </a:r>
            <a:endParaRPr lang="ru-RU" sz="3200" dirty="0"/>
          </a:p>
        </p:txBody>
      </p:sp>
      <p:sp>
        <p:nvSpPr>
          <p:cNvPr id="11" name="TextBox 10">
            <a:extLst>
              <a:ext uri="{FF2B5EF4-FFF2-40B4-BE49-F238E27FC236}">
                <a16:creationId xmlns:a16="http://schemas.microsoft.com/office/drawing/2014/main" id="{F4D581CE-8023-3837-2111-D4C10BEF3C8E}"/>
              </a:ext>
            </a:extLst>
          </p:cNvPr>
          <p:cNvSpPr txBox="1"/>
          <p:nvPr/>
        </p:nvSpPr>
        <p:spPr>
          <a:xfrm>
            <a:off x="774032" y="2974439"/>
            <a:ext cx="6106160" cy="3416320"/>
          </a:xfrm>
          <a:prstGeom prst="rect">
            <a:avLst/>
          </a:prstGeom>
          <a:noFill/>
        </p:spPr>
        <p:txBody>
          <a:bodyPr wrap="square">
            <a:spAutoFit/>
          </a:bodyPr>
          <a:lstStyle/>
          <a:p>
            <a:pPr marL="342900" indent="-342900" algn="just">
              <a:buFont typeface="Arial" panose="020B0604020202020204" pitchFamily="34" charset="0"/>
              <a:buChar char="•"/>
            </a:pPr>
            <a:r>
              <a:rPr lang="en-IN" sz="2400" dirty="0"/>
              <a:t>Train Data contains 614 Rows and total 13 columns</a:t>
            </a:r>
          </a:p>
          <a:p>
            <a:pPr marL="342900" indent="-342900" algn="just">
              <a:buFont typeface="Arial" panose="020B0604020202020204" pitchFamily="34" charset="0"/>
              <a:buChar char="•"/>
            </a:pPr>
            <a:r>
              <a:rPr lang="en-IN" sz="2400" dirty="0"/>
              <a:t>Out of 13 columns there are 5 numerical columns </a:t>
            </a:r>
          </a:p>
          <a:p>
            <a:pPr marL="342900" indent="-342900" algn="just">
              <a:buFont typeface="Arial" panose="020B0604020202020204" pitchFamily="34" charset="0"/>
              <a:buChar char="•"/>
            </a:pPr>
            <a:r>
              <a:rPr lang="en-IN" sz="2400" dirty="0"/>
              <a:t>(4 float, 1 integer) and 8 object columns</a:t>
            </a:r>
          </a:p>
          <a:p>
            <a:pPr marL="342900" indent="-342900" algn="just">
              <a:buFont typeface="Arial" panose="020B0604020202020204" pitchFamily="34" charset="0"/>
              <a:buChar char="•"/>
            </a:pPr>
            <a:endParaRPr lang="en-IN" sz="2400" dirty="0"/>
          </a:p>
          <a:p>
            <a:pPr marL="342900" indent="-342900" algn="just">
              <a:buFont typeface="Arial" panose="020B0604020202020204" pitchFamily="34" charset="0"/>
              <a:buChar char="•"/>
            </a:pPr>
            <a:r>
              <a:rPr lang="en-IN" sz="2400" dirty="0"/>
              <a:t>Target variable – Loan Status Y(68.73%) and N (31.27%)</a:t>
            </a:r>
            <a:endParaRPr lang="en-US" sz="2400" dirty="0"/>
          </a:p>
        </p:txBody>
      </p:sp>
      <p:pic>
        <p:nvPicPr>
          <p:cNvPr id="13" name="Picture 12">
            <a:extLst>
              <a:ext uri="{FF2B5EF4-FFF2-40B4-BE49-F238E27FC236}">
                <a16:creationId xmlns:a16="http://schemas.microsoft.com/office/drawing/2014/main" id="{6B6B12C9-F357-24EF-CA1F-572900062E82}"/>
              </a:ext>
            </a:extLst>
          </p:cNvPr>
          <p:cNvPicPr>
            <a:picLocks noChangeAspect="1"/>
          </p:cNvPicPr>
          <p:nvPr/>
        </p:nvPicPr>
        <p:blipFill>
          <a:blip r:embed="rId5"/>
          <a:stretch>
            <a:fillRect/>
          </a:stretch>
        </p:blipFill>
        <p:spPr>
          <a:xfrm>
            <a:off x="7444784" y="1751983"/>
            <a:ext cx="4427726" cy="4676856"/>
          </a:xfrm>
          <a:prstGeom prst="rect">
            <a:avLst/>
          </a:prstGeom>
        </p:spPr>
      </p:pic>
      <p:pic>
        <p:nvPicPr>
          <p:cNvPr id="4" name="Video 3">
            <a:hlinkClick r:id="" action="ppaction://media"/>
            <a:extLst>
              <a:ext uri="{FF2B5EF4-FFF2-40B4-BE49-F238E27FC236}">
                <a16:creationId xmlns:a16="http://schemas.microsoft.com/office/drawing/2014/main" id="{40340C19-807C-49A3-D6F0-988E8C2F89C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50246864"/>
      </p:ext>
    </p:extLst>
  </p:cSld>
  <p:clrMapOvr>
    <a:masterClrMapping/>
  </p:clrMapOvr>
  <mc:AlternateContent xmlns:mc="http://schemas.openxmlformats.org/markup-compatibility/2006">
    <mc:Choice xmlns:p14="http://schemas.microsoft.com/office/powerpoint/2010/main" Requires="p14">
      <p:transition spd="slow" p14:dur="2000" advTm="9471"/>
    </mc:Choice>
    <mc:Fallback>
      <p:transition spd="slow" advTm="9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7</a:t>
            </a:fld>
            <a:endParaRPr lang="ru-RU" dirty="0"/>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a:bodyPr>
          <a:lstStyle/>
          <a:p>
            <a:r>
              <a:rPr lang="en-US" sz="3200" dirty="0"/>
              <a:t>Analysis</a:t>
            </a:r>
            <a:endParaRPr lang="ru-RU" sz="3200" dirty="0"/>
          </a:p>
        </p:txBody>
      </p:sp>
      <p:pic>
        <p:nvPicPr>
          <p:cNvPr id="7" name="Picture 6">
            <a:extLst>
              <a:ext uri="{FF2B5EF4-FFF2-40B4-BE49-F238E27FC236}">
                <a16:creationId xmlns:a16="http://schemas.microsoft.com/office/drawing/2014/main" id="{29FFC428-3D0D-CCE9-6F66-BD154C2B8E96}"/>
              </a:ext>
            </a:extLst>
          </p:cNvPr>
          <p:cNvPicPr>
            <a:picLocks noChangeAspect="1"/>
          </p:cNvPicPr>
          <p:nvPr/>
        </p:nvPicPr>
        <p:blipFill>
          <a:blip r:embed="rId5"/>
          <a:stretch>
            <a:fillRect/>
          </a:stretch>
        </p:blipFill>
        <p:spPr>
          <a:xfrm>
            <a:off x="851460" y="2710859"/>
            <a:ext cx="4736540" cy="3816011"/>
          </a:xfrm>
          <a:prstGeom prst="rect">
            <a:avLst/>
          </a:prstGeom>
        </p:spPr>
      </p:pic>
      <p:pic>
        <p:nvPicPr>
          <p:cNvPr id="11" name="Picture 10">
            <a:extLst>
              <a:ext uri="{FF2B5EF4-FFF2-40B4-BE49-F238E27FC236}">
                <a16:creationId xmlns:a16="http://schemas.microsoft.com/office/drawing/2014/main" id="{1D307956-7F92-538E-9FEB-E2B03197DFD2}"/>
              </a:ext>
            </a:extLst>
          </p:cNvPr>
          <p:cNvPicPr>
            <a:picLocks noChangeAspect="1"/>
          </p:cNvPicPr>
          <p:nvPr/>
        </p:nvPicPr>
        <p:blipFill>
          <a:blip r:embed="rId6"/>
          <a:stretch>
            <a:fillRect/>
          </a:stretch>
        </p:blipFill>
        <p:spPr>
          <a:xfrm>
            <a:off x="5984240" y="2710858"/>
            <a:ext cx="4736540" cy="3829543"/>
          </a:xfrm>
          <a:prstGeom prst="rect">
            <a:avLst/>
          </a:prstGeom>
        </p:spPr>
      </p:pic>
      <p:pic>
        <p:nvPicPr>
          <p:cNvPr id="4" name="Video 3">
            <a:hlinkClick r:id="" action="ppaction://media"/>
            <a:extLst>
              <a:ext uri="{FF2B5EF4-FFF2-40B4-BE49-F238E27FC236}">
                <a16:creationId xmlns:a16="http://schemas.microsoft.com/office/drawing/2014/main" id="{F2BFD3F5-8FA9-E0A2-849C-86F3435A2EC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14690586"/>
      </p:ext>
    </p:extLst>
  </p:cSld>
  <p:clrMapOvr>
    <a:masterClrMapping/>
  </p:clrMapOvr>
  <mc:AlternateContent xmlns:mc="http://schemas.openxmlformats.org/markup-compatibility/2006">
    <mc:Choice xmlns:p14="http://schemas.microsoft.com/office/powerpoint/2010/main" Requires="p14">
      <p:transition spd="slow" p14:dur="2000" advTm="32451"/>
    </mc:Choice>
    <mc:Fallback>
      <p:transition spd="slow" advTm="32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8</a:t>
            </a:fld>
            <a:endParaRPr lang="ru-RU" dirty="0"/>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a:bodyPr>
          <a:lstStyle/>
          <a:p>
            <a:r>
              <a:rPr lang="en-US" sz="3200" dirty="0"/>
              <a:t>Analysis</a:t>
            </a:r>
            <a:endParaRPr lang="ru-RU" sz="3200" dirty="0"/>
          </a:p>
        </p:txBody>
      </p:sp>
      <p:pic>
        <p:nvPicPr>
          <p:cNvPr id="4" name="Picture 3">
            <a:extLst>
              <a:ext uri="{FF2B5EF4-FFF2-40B4-BE49-F238E27FC236}">
                <a16:creationId xmlns:a16="http://schemas.microsoft.com/office/drawing/2014/main" id="{D4AEE967-686E-6EEE-8B35-91CDCFF1E595}"/>
              </a:ext>
            </a:extLst>
          </p:cNvPr>
          <p:cNvPicPr>
            <a:picLocks noChangeAspect="1"/>
          </p:cNvPicPr>
          <p:nvPr/>
        </p:nvPicPr>
        <p:blipFill>
          <a:blip r:embed="rId4"/>
          <a:stretch>
            <a:fillRect/>
          </a:stretch>
        </p:blipFill>
        <p:spPr>
          <a:xfrm>
            <a:off x="3716330" y="1240390"/>
            <a:ext cx="8047190" cy="5286344"/>
          </a:xfrm>
          <a:prstGeom prst="rect">
            <a:avLst/>
          </a:prstGeom>
        </p:spPr>
      </p:pic>
      <p:sp>
        <p:nvSpPr>
          <p:cNvPr id="8" name="TextBox 7">
            <a:extLst>
              <a:ext uri="{FF2B5EF4-FFF2-40B4-BE49-F238E27FC236}">
                <a16:creationId xmlns:a16="http://schemas.microsoft.com/office/drawing/2014/main" id="{7012AE96-99C5-4C9E-F0B0-8B77B703D708}"/>
              </a:ext>
            </a:extLst>
          </p:cNvPr>
          <p:cNvSpPr txBox="1"/>
          <p:nvPr/>
        </p:nvSpPr>
        <p:spPr>
          <a:xfrm>
            <a:off x="774032" y="3220720"/>
            <a:ext cx="2385728" cy="2677656"/>
          </a:xfrm>
          <a:prstGeom prst="rect">
            <a:avLst/>
          </a:prstGeom>
          <a:noFill/>
        </p:spPr>
        <p:txBody>
          <a:bodyPr wrap="square" rtlCol="0">
            <a:spAutoFit/>
          </a:bodyPr>
          <a:lstStyle/>
          <a:p>
            <a:r>
              <a:rPr lang="en-US" sz="2400" dirty="0"/>
              <a:t>There is a correlation between the applicant’s income and the loan amount they applied for</a:t>
            </a:r>
          </a:p>
        </p:txBody>
      </p:sp>
      <p:pic>
        <p:nvPicPr>
          <p:cNvPr id="7" name="Video 6">
            <a:hlinkClick r:id="" action="ppaction://media"/>
            <a:extLst>
              <a:ext uri="{FF2B5EF4-FFF2-40B4-BE49-F238E27FC236}">
                <a16:creationId xmlns:a16="http://schemas.microsoft.com/office/drawing/2014/main" id="{9A0E2C4E-164A-3099-D1EA-136A9B4D948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90701638"/>
      </p:ext>
    </p:extLst>
  </p:cSld>
  <p:clrMapOvr>
    <a:masterClrMapping/>
  </p:clrMapOvr>
  <mc:AlternateContent xmlns:mc="http://schemas.openxmlformats.org/markup-compatibility/2006">
    <mc:Choice xmlns:p14="http://schemas.microsoft.com/office/powerpoint/2010/main" Requires="p14">
      <p:transition spd="slow" p14:dur="2000" advTm="2230"/>
    </mc:Choice>
    <mc:Fallback>
      <p:transition spd="slow" advTm="2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9</a:t>
            </a:fld>
            <a:endParaRPr lang="ru-RU" dirty="0"/>
          </a:p>
        </p:txBody>
      </p:sp>
      <p:sp>
        <p:nvSpPr>
          <p:cNvPr id="4" name="Text Placeholder 3">
            <a:extLst>
              <a:ext uri="{FF2B5EF4-FFF2-40B4-BE49-F238E27FC236}">
                <a16:creationId xmlns:a16="http://schemas.microsoft.com/office/drawing/2014/main" id="{A88F02AC-2ACE-4B6E-9181-99EBB08906BB}"/>
              </a:ext>
            </a:extLst>
          </p:cNvPr>
          <p:cNvSpPr>
            <a:spLocks noGrp="1"/>
          </p:cNvSpPr>
          <p:nvPr>
            <p:ph type="body" sz="quarter" idx="15"/>
          </p:nvPr>
        </p:nvSpPr>
        <p:spPr>
          <a:xfrm>
            <a:off x="774032" y="3074529"/>
            <a:ext cx="10940448" cy="2432191"/>
          </a:xfrm>
        </p:spPr>
        <p:txBody>
          <a:bodyPr>
            <a:noAutofit/>
          </a:bodyPr>
          <a:lstStyle/>
          <a:p>
            <a:pPr marL="0" indent="0">
              <a:buNone/>
            </a:pPr>
            <a:r>
              <a:rPr lang="en-US" sz="2400" dirty="0">
                <a:solidFill>
                  <a:schemeClr val="tx1"/>
                </a:solidFill>
              </a:rPr>
              <a:t>• The </a:t>
            </a:r>
            <a:r>
              <a:rPr lang="en-US" sz="2400" dirty="0" err="1">
                <a:solidFill>
                  <a:schemeClr val="tx1"/>
                </a:solidFill>
              </a:rPr>
              <a:t>RandomForestClassifier</a:t>
            </a:r>
            <a:r>
              <a:rPr lang="en-US" sz="2400" dirty="0">
                <a:solidFill>
                  <a:schemeClr val="tx1"/>
                </a:solidFill>
              </a:rPr>
              <a:t> machine learning model is one that has been trained.</a:t>
            </a:r>
          </a:p>
          <a:p>
            <a:pPr marL="0" indent="0">
              <a:buNone/>
            </a:pPr>
            <a:r>
              <a:rPr lang="en-US" sz="2400" dirty="0">
                <a:solidFill>
                  <a:schemeClr val="tx1"/>
                </a:solidFill>
              </a:rPr>
              <a:t>• Along with traditional machine learning models, </a:t>
            </a:r>
            <a:r>
              <a:rPr lang="en-US" sz="2400" dirty="0" err="1">
                <a:solidFill>
                  <a:schemeClr val="tx1"/>
                </a:solidFill>
              </a:rPr>
              <a:t>AutoML</a:t>
            </a:r>
            <a:r>
              <a:rPr lang="en-US" sz="2400" dirty="0">
                <a:solidFill>
                  <a:schemeClr val="tx1"/>
                </a:solidFill>
              </a:rPr>
              <a:t> is also applied.</a:t>
            </a:r>
          </a:p>
          <a:p>
            <a:pPr marL="0" indent="0">
              <a:buNone/>
            </a:pPr>
            <a:r>
              <a:rPr lang="en-US" sz="2400" dirty="0">
                <a:solidFill>
                  <a:schemeClr val="tx1"/>
                </a:solidFill>
              </a:rPr>
              <a:t>• Custom-made machine learning model required pre-processing</a:t>
            </a:r>
          </a:p>
          <a:p>
            <a:pPr marL="0" indent="0">
              <a:buNone/>
            </a:pPr>
            <a:r>
              <a:rPr lang="en-US" sz="2400" dirty="0">
                <a:solidFill>
                  <a:schemeClr val="tx1"/>
                </a:solidFill>
              </a:rPr>
              <a:t>• </a:t>
            </a:r>
            <a:r>
              <a:rPr lang="en-US" sz="2400" dirty="0" err="1">
                <a:solidFill>
                  <a:schemeClr val="tx1"/>
                </a:solidFill>
              </a:rPr>
              <a:t>AutoML</a:t>
            </a:r>
            <a:r>
              <a:rPr lang="en-US" sz="2400" dirty="0">
                <a:solidFill>
                  <a:schemeClr val="tx1"/>
                </a:solidFill>
              </a:rPr>
              <a:t> did not required pre-processing</a:t>
            </a:r>
          </a:p>
          <a:p>
            <a:pPr marL="0" indent="0">
              <a:buNone/>
            </a:pPr>
            <a:r>
              <a:rPr lang="en-US" sz="2400" dirty="0">
                <a:solidFill>
                  <a:schemeClr val="tx1"/>
                </a:solidFill>
              </a:rPr>
              <a:t>• Results from </a:t>
            </a:r>
            <a:r>
              <a:rPr lang="en-US" sz="2400" dirty="0" err="1">
                <a:solidFill>
                  <a:schemeClr val="tx1"/>
                </a:solidFill>
              </a:rPr>
              <a:t>AutoML</a:t>
            </a:r>
            <a:r>
              <a:rPr lang="en-US" sz="2400" dirty="0">
                <a:solidFill>
                  <a:schemeClr val="tx1"/>
                </a:solidFill>
              </a:rPr>
              <a:t> and conventional machine learning models are equivalent.</a:t>
            </a:r>
          </a:p>
          <a:p>
            <a:pPr marL="0" indent="0">
              <a:buNone/>
            </a:pPr>
            <a:endParaRPr lang="en-US" sz="2400" dirty="0">
              <a:solidFill>
                <a:schemeClr val="tx1"/>
              </a:solidFill>
            </a:endParaRPr>
          </a:p>
        </p:txBody>
      </p:sp>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TEXT LAYOUT 1</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a:bodyPr>
          <a:lstStyle/>
          <a:p>
            <a:r>
              <a:rPr lang="en-US" sz="3200" dirty="0"/>
              <a:t>Modeling</a:t>
            </a:r>
            <a:endParaRPr lang="ru-RU" sz="3200" dirty="0"/>
          </a:p>
        </p:txBody>
      </p:sp>
      <p:pic>
        <p:nvPicPr>
          <p:cNvPr id="7" name="Video 6">
            <a:hlinkClick r:id="" action="ppaction://media"/>
            <a:extLst>
              <a:ext uri="{FF2B5EF4-FFF2-40B4-BE49-F238E27FC236}">
                <a16:creationId xmlns:a16="http://schemas.microsoft.com/office/drawing/2014/main" id="{A7BF6369-67F2-C2B3-EB28-49F5A296BCA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83608587"/>
      </p:ext>
    </p:extLst>
  </p:cSld>
  <p:clrMapOvr>
    <a:masterClrMapping/>
  </p:clrMapOvr>
  <mc:AlternateContent xmlns:mc="http://schemas.openxmlformats.org/markup-compatibility/2006">
    <mc:Choice xmlns:p14="http://schemas.microsoft.com/office/powerpoint/2010/main" Requires="p14">
      <p:transition spd="slow" p14:dur="2000" advTm="61584"/>
    </mc:Choice>
    <mc:Fallback>
      <p:transition spd="slow" advTm="615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8C5154C8-4BB5-43F2-9F6C-5E79271A0D50}">
  <ds:schemaRefs>
    <ds:schemaRef ds:uri="http://schemas.microsoft.com/sharepoint/v3/contenttype/forms"/>
  </ds:schemaRefs>
</ds:datastoreItem>
</file>

<file path=customXml/itemProps2.xml><?xml version="1.0" encoding="utf-8"?>
<ds:datastoreItem xmlns:ds="http://schemas.openxmlformats.org/officeDocument/2006/customXml" ds:itemID="{F2807890-83DC-4772-9CAD-F7CB30099A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47A0EF5-23A9-4627-BC46-745B7DD804D2}">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Facet</Template>
  <TotalTime>0</TotalTime>
  <Words>1069</Words>
  <Application>Microsoft Office PowerPoint</Application>
  <PresentationFormat>Widescreen</PresentationFormat>
  <Paragraphs>99</Paragraphs>
  <Slides>12</Slides>
  <Notes>10</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Trebuchet MS</vt:lpstr>
      <vt:lpstr>Wingdings</vt:lpstr>
      <vt:lpstr>Wingdings 3</vt:lpstr>
      <vt:lpstr>Facet</vt:lpstr>
      <vt:lpstr>PRESENTATION TITLE</vt:lpstr>
      <vt:lpstr>TEXT LAYOUT 1</vt:lpstr>
      <vt:lpstr>TEXT LAYOUT 1</vt:lpstr>
      <vt:lpstr>TEXT LAYOUT 1</vt:lpstr>
      <vt:lpstr>TEXT LAYOUT 1</vt:lpstr>
      <vt:lpstr>TEXT LAYOUT 1</vt:lpstr>
      <vt:lpstr>TEXT LAYOUT 1</vt:lpstr>
      <vt:lpstr>TEXT LAYOUT 1</vt:lpstr>
      <vt:lpstr>TEXT LAYOUT 1</vt:lpstr>
      <vt:lpstr>TEXT LAYOUT 1</vt:lpstr>
      <vt:lpstr>TEXT LAYOUT 1</vt:lpstr>
      <vt:lpstr>TEXT LAYOUT 1</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2022-05-18T22:38:45Z</dcterms:created>
  <dcterms:modified xsi:type="dcterms:W3CDTF">2023-07-08T09:07:54Z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y fmtid="{D5CDD505-2E9C-101B-9397-08002B2CF9AE}" pid="3" name="MSIP_Label_b1c9b508-7c6e-42bd-bedf-808292653d6c_Enabled">
    <vt:lpwstr>true</vt:lpwstr>
  </property>
  <property fmtid="{D5CDD505-2E9C-101B-9397-08002B2CF9AE}" pid="4" name="MSIP_Label_b1c9b508-7c6e-42bd-bedf-808292653d6c_SetDate">
    <vt:lpwstr>2022-05-19T01:22:06Z</vt:lpwstr>
  </property>
  <property fmtid="{D5CDD505-2E9C-101B-9397-08002B2CF9AE}" pid="5" name="MSIP_Label_b1c9b508-7c6e-42bd-bedf-808292653d6c_Method">
    <vt:lpwstr>Standard</vt:lpwstr>
  </property>
  <property fmtid="{D5CDD505-2E9C-101B-9397-08002B2CF9AE}" pid="6" name="MSIP_Label_b1c9b508-7c6e-42bd-bedf-808292653d6c_Name">
    <vt:lpwstr>b1c9b508-7c6e-42bd-bedf-808292653d6c</vt:lpwstr>
  </property>
  <property fmtid="{D5CDD505-2E9C-101B-9397-08002B2CF9AE}" pid="7" name="MSIP_Label_b1c9b508-7c6e-42bd-bedf-808292653d6c_SiteId">
    <vt:lpwstr>2882be50-2012-4d88-ac86-544124e120c8</vt:lpwstr>
  </property>
  <property fmtid="{D5CDD505-2E9C-101B-9397-08002B2CF9AE}" pid="8" name="MSIP_Label_b1c9b508-7c6e-42bd-bedf-808292653d6c_ActionId">
    <vt:lpwstr>c3df17d2-40a2-4bd4-9a6b-f03faab2d8c2</vt:lpwstr>
  </property>
  <property fmtid="{D5CDD505-2E9C-101B-9397-08002B2CF9AE}" pid="9" name="MSIP_Label_b1c9b508-7c6e-42bd-bedf-808292653d6c_ContentBits">
    <vt:lpwstr>3</vt:lpwstr>
  </property>
</Properties>
</file>